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42492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Introduction to Ethical Framework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Foundations of Ethical Thinking]]></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thical frameworks provide structured approaches to evaluate moral questions. They guide decision-making by offering perspectives on what is right or wrong, beyond personal opinions. Understanding these frameworks is essential to navigate complex ethical issues that often resist straightforward answer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Ethics examines principles of right and wrong behavior.
• Frameworks help organize moral reasoning systematically.
• Moral judgments depend on context and perspective.
• Simple binary choices rarely capture ethical complexity.
• Frameworks encourage thoughtful, consistent evaluation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thical frameworks serve as tools to analyze moral dilemmas by considering context, values, and consequences. They help clarify complex situations where easy answers are unavailable, promoting balanced and well-reasoned judgment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is slide introduces the basic concepts behind ethical frameworks, emphasizing their role in guiding moral analysis. It highlights the importance of context in ethical decision-making and the need to move beyond simplistic right-or-wrong thinking. These foundational ideas set the stage for exploring the Yellow Book principles in depth.]]></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Introduction to Ethical Frameworks - Part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Introduction to Ethical Frameworks - Part 3]]></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The Yellow Book Principl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e Yellow Book outlines key ethical principles tailored for professional conduct and decision-making. These principles emphasize integrity, objectivity, and accountability while recognizing the nuanced nature of ethical challenges that require more than rigid rule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Promotes integrity as a cornerstone of ethical behavior.
• Encourages objectivity in evaluating situations.
• Advocates accountability for decisions made.
• Recognizes complexity beyond black-and-white answers.
• Supports continuous ethical reflection and learning.]]></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Yellow Book principles guide ethical conduct by balancing firm values with flexibility. They help professionals navigate ambiguous situations thoughtfully, ensuring decisions align with both personal and organizational standard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is slide focuses on the Yellow Book’s ethical principles, which provide a practical framework for professionals facing difficult moral choices. The principles encourage maintaining core values like honesty and responsibility while adapting to the subtlety of real-world scenarios that defy simple categoriz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Analyzing Ethical Dilemma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derstanding Ethical Dilemma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thical dilemmas arise when choices involve conflicting values or uncertain outcomes. Recognizing these situations requires awareness of complexity and the potential for multiple valid perspectives. This slide introduces the foundational approach to spotting dilemmas where moral principles clash or where consequences are unpredictable.]]></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Ethical dilemmas involve conflicting moral principles.
• Uncertainty often surrounds possible outcomes.
• Multiple stakeholders may be affected differently.
• Recognizing complexity is key to analysis.
• Clear identification prevents oversimplified decision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Identifying ethical dilemmas requires attention to conflicting values and uncertain results. Awareness of stakeholder diversity and situational complexity is essential for thorough evaluation.]]></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thical dilemmas are situations where moral obligations conflict or where outcomes are not clearly right or wrong. Understanding these dilemmas involves recognizing the intricate interplay between values, stakeholders, and consequences. This foundational knowledge sets the stage for deeper analysis and informed decision-making in complex moral scenari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Analyzing Ethical Dilemmas - Part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Analyzing Ethical Dilemmas - Part 3]]></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Tools for Ethical Analysi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ffective analysis of ethical dilemmas employs structured tools to break down issues and forecast consequences. These tools help clarify values, assess risks, and consider stakeholder perspectives, enabling more deliberate and transparent moral reasoning.]]></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Utilize value clarification techniques.
• Apply consequence mapping to predict outcomes.
• Engage stakeholder analysis for diverse viewpoints.
• Use ethical frameworks to guide evaluation.
• Incorporate reflective questioning to challenge assumption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tructured tools like value clarification and stakeholder analysis support comprehensive evaluation, helping to reveal hidden assumptions and potential consequences in ethical dilemma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nalyzing ethical dilemmas benefits from systematic tools that dissect complex issues into manageable parts. By clarifying values, anticipating impacts, and including multiple perspectives, these approaches improve the quality and transparency of moral decision-making in uncertain contex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Practical Applications of Yellow Book Ethic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Real-World Ethical Challeng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lide explores how Yellow Book ethics guide professionals in navigating complex situations. Emphasis is placed on applying principles to maintain integrity, transparency, and accountability in diverse scenario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Identify ethical dilemmas commonly encountered in audits and evaluations.
• Apply Yellow Book standards to resolve conflicts of interest effectively.
• Balance objectivity with professional skepticism in decision-making.
• Ensure transparency in reporting while protecting confidentiality.
• Use ethical frameworks to guide responses to pressure or bia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Yellow Book ethics provide a structured approach to handle dilemmas, emphasizing fairness, impartiality, and responsibility. Applying these guidelines ensures decisions are consistent with professional standards and public expectation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Understanding practical applications of Yellow Book ethics helps professionals confront real challenges with confidence. By integrating ethical principles into daily tasks, individuals uphold trust and credibility. This segment strengthens decision-making skills through case studies, encouraging thoughtful analysis of complex situations where ethical judgment is critic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Practical Applications of Yellow Book Ethics - Part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ostering Continuous Ethical Improvement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The Path to Ongoing Ethical Growth]]></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thical development is a dynamic journey requiring regular reflection and adjustment. Embracing continuous improvement enhances moral judgment and prepares individuals to face evolving ethical challenges with confidence and clarity.]]></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Engage in regular self-assessment to identify ethical strengths and areas for growth.
• Cultivate openness to new perspectives and ethical frameworks.
• Develop adaptability to respond effectively to changing moral contexts.
• Integrate lessons learned from past decisions into future ethical reasoning.
• Commit to lifelong learning as a foundation for ethical excellence.]]></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ustaining ethical growth requires ongoing reflection and flexibility. Individuals must reassess their values regularly and remain receptive to diverse viewpoints to navigate complex moral situations effectively.]]></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ontinuous ethical improvement involves a deliberate process of self-reflection, learning, and adaptation. By consistently evaluating personal values and decisions, individuals can strengthen their moral compass and remain responsive to new ethical dilemmas. This proactive approach fosters resilience and ensures that ethical principles evolve alongside personal and societal chang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ostering Continuous Ethical Improvement - Part 2]]></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2026-07-28T10:03:06Z</dcterms:created>
  <dcterms:modified xsi:type="dcterms:W3CDTF">2026-07-28T10:03:06Z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