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42582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undations of Ethical Thought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Ethic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s encompasses the study of moral principles guiding human conduct. It involves discerning right from wrong and applying these values consistently in choices and actions. Ethical reasoning sharpens our ability to evaluate situations, ensuring decisions align with broader societal and personal standards of fairness and respec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thics defines standards for acceptable behavior.
• Principles act as foundational moral guidelines.
• Ethical reasoning helps navigate complex dilemmas.
• Values influence how decisions are prioritized.
• Consistency in ethics builds trust and credibilit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s is the framework that shapes how individuals determine right and wrong. Through core principles and reflective reasoning, it guides decisions that affect oneself and others, promoting fairness, respect, and accountabil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s forms the backbone of responsible decision-making by establishing clear standards for behavior. It involves principles that guide judgments and actions, ensuring choices are fair and respectful. Developing ethical reasoning skills enables individuals to analyze challenges thoughtfully and uphold integrity across diverse situations, fostering trust and accountability in both personal and professional real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undations of Ethical Thought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Historical Influences on Ethical Theory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oundations of Ethical Though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nderstanding the roots of ethical theory requires exploring key philosophers and movements that shaped moral reasoning throughout histor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ncient Greek philosophers like Socrates, Plato, and Aristotle laid groundwork by examining virtue and the good life.
• Medieval thinkers integrated religious perspectives, emphasizing divine law and moral duties.
• The Enlightenment introduced reason and individual rights as central to ethical considerations.
• Utilitarianism emerged, focusing on outcomes and the greatest good for the greatest number.
• Kantian ethics emphasized duty and universal moral laws independent of consequenc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Historical ethical theories reflect shifts from virtue-based concepts to rule-based and consequence-based frameworks. These developments illustrate how cultural, religious, and intellectual contexts influenced the principles guiding moral judgmen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theory has evolved through diverse historical stages, beginning with classical Greek philosophy and continuing through religious influences, Enlightenment rationalism, and modern frameworks such as utilitarianism and deontology. Each period contributed unique perspectives that collectively inform contemporary ethical understanding and decision-ma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Historical Influences on Ethical Theory - Part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rameworks for Ethical Decision-Making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Ethical Framework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nderstanding ethical frameworks provides structured approaches to resolving moral dilemmas by guiding decision-making processes based on distinct principles and valu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onsequentialism focuses on outcomes and the greatest good for the greatest number.
• Deontology emphasizes duties and adherence to moral rules regardless of consequences.
• Virtue Ethics centers on developing moral character and virtues over specific acts.
• Care Ethics highlights relationships and the importance of empathy and care.
• Justice Ethics prioritizes fairness, equality, and impartial treatment in decis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lide introduces five primary ethical frameworks, each providing unique principles to guide moral choices. Understanding these frameworks helps in selecting appropriate approaches for varied ethical dilemma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frameworks offer diverse lenses through which decisions can be evaluated. By exploring consequentialism, deontology, virtue ethics, care ethics, and justice ethics, learners gain tools to analyze situations thoughtfully. Each framework prioritizes different values, enabling adaptable application depending on context and ethical challenges encountered in real-world scenari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rameworks for Ethical Decision-Making - Part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thics in Professional Environment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Applying Ethics at Work]]></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s in professional settings guide behavior and decision-making to maintain trust and fairness. Understanding common dilemmas and adopting integrity-focused approaches helps organizations and individuals navigate complex situations responsibl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Recognizing conflicts of interest and managing them transparently
• Maintaining confidentiality with sensitive information
• Ensuring fairness in hiring, promotions, and evaluations
• Handling pressure to compromise ethical standards
• Promoting accountability through clear ethical polici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 professional environments, ethics serve as a compass for actions. Addressing dilemmas such as bias or undue influence requires clear policies and personal commitment. Encouraging responsibility and transparency strengthens trust and supports sustainable succes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practices in workplaces are essential for building credibility and fostering a positive culture. Professionals often face challenges like conflicts of interest or confidentiality breaches. By identifying these issues early and committing to transparent, fair actions, organizations can uphold integrity. Establishing clear guidelines and encouraging open communication supports ethical behavior across all lev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thics in Professional Environments - Part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urrent Ethical Challenges and Approach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merging Ethical Issu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lide explores key modern ethical concerns including the impact of technology, environmental duties, and fairness in society. It emphasizes the need for innovative thinking and responsible strategies to address these evolving challeng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igital ethics: privacy, data security, and AI accountability
• Environmental responsibility: sustainable practices and resource management
• Social equity: addressing systemic inequalities and promoting inclusion
• Balancing innovation with moral considerations
• Encouraging proactive ethical frameworks in organiza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challenges today span digital privacy, environmental stewardship, and social justice. Addressing these requires dynamic frameworks that integrate technology use, sustainable resource management, and equitable treatment of all community member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ontemporary ethics requires adapting to rapid technological advances, environmental constraints, and social disparities. Organizations must develop thoughtful approaches that respect individual rights, protect ecosystems, and foster fairness. Critical analysis of these areas helps in creating policies that are both effective and just, ensuring ethical integrity in modern contex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urrent Ethical Challenges and Approaches - Part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Synthesis and Future Directions in Ethic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Insights and Ethical Literacy]]></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lide summarizes the fundamental ethical principles covered and highlights the critical role of continuous ethical education in guiding responsible actions and policy developmen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thical literacy empowers individuals to navigate complex moral dilemmas effectively.
• Core values such as integrity, transparency, and accountability remain foundational.
• Ethics education fosters critical thinking and empathy in decision-making.
• Ongoing reflection and dialogue are essential for adapting to evolving challenges.
• Ethical frameworks support the creation of fair and inclusive polici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literacy equips people to analyze situations thoughtfully and act with integrity. It encourages continuous learning and responsiveness to emerging issues, ensuring decisions align with both personal and collective valu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ethics is not a one-time achievement but an ongoing process that shapes how individuals and organizations respond to new challenges. Cultivating ethical literacy ensures that future decisions are informed by fairness, responsibility, and respect for diverse perspectives. This foundation is vital for building trustworthy institutions and policies that adapt to societal chang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Synthesis and Future Directions in Ethics - Part 2]]></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2026-07-28T12:32:51Z</dcterms:created>
  <dcterms:modified xsi:type="dcterms:W3CDTF">2026-07-28T12:32:51Z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