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76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ata Structur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Data Structur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Data structure is a way of organizing and storing data in a computer so that it can be accessed and modified efficiently. It is an essential part of computer science and programming.]]></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ypes of data structures
• Importance of data structure
• Operations on data structures
• Common data structures
• Applications of data structures
• Challenges in data structure implementation]]></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ata structures are fundamental concepts in computer science, providing a framework for data organization and storage. They include arrays, linked lists, stacks, queues, trees, and graphs. Each data structure has its unique properties and applications, making them suitable for specific tasks. By mastering data structures, programmers can enhance the efficiency and performance of their algorithms, leading to more robust and scalable software solution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data structures is crucial for efficient programming and problem-solving. It allows for better organization and manipulation of data, leading to optimized algorithms and software solu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rray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verview of Array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rrays are a fundamental data structure that stores elements of the same type in contiguous memory locations. They provide efficient random access to elements and support various operation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ition and syntax of arrays
• Accessing elements in arrays
• Insertion and deletion operations
• Multidimensional arrays
• Dynamic arrays
• Applications of array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rrays are a collection of elements stored in contiguous memory locations, accessed using an index. They offer constant-time access to elements, making them suitable for tasks requiring quick retrieval. Arrays support operations like insertion, deletion, and sorting, making them versatile for different applications. Multidimensional arrays extend this concept to store data in multiple dimensions, while dynamic arrays provide flexibility in size allocation. Arrays find applications in tasks like sorting, searching, and matrix operation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rrays are versatile data structures used in various programming tasks, from simple list storage to complex matrix operations. Understanding arrays is essential for efficient memory management and algorithm des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inked List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Linked Lis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Linked lists are linear data structures where elements are stored in nodes, each pointing to the next node in the sequence. They offer dynamic memory allocation and efficient insertion and deletion operation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ypes of linked lists
• Singly linked lists
• Doubly linked lists
• Circular linked lists
• Operations on linked lists
• Applications of linked list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Linked lists consist of nodes connected by pointers, with each node storing data and a reference to the next node. They come in various forms like singly linked lists, where each node points to the next node, and doubly linked lists, with nodes pointing to both the next and previous nodes. Circular linked lists form a loop, connecting the last node to the first. Linked lists support operations like insertion, deletion, and traversal, making them suitable for tasks like implementing stacks and queue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Linked lists provide flexibility in data storage and manipulation, allowing for efficient memory usage and dynamic data structures. Understanding linked lists is crucial for advanced data structure design and algorithm optimiz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Stack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verview of Stac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Stacks are linear data structures that follow the Last In, First Out (LIFO) principle, where elements are inserted and removed from the top of the stack. They support operations like push and pop.]]></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ition and characteristics of stacks
• Operations on stacks
• Applications of stacks
• Implementing stacks using arrays
• Implementing stacks using linked lists
• Stack-based algorithm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cks are data structures that store elements in a Last In, First Out (LIFO) manner, where the last element added is the first to be removed. They support operations like push (adding an element) and pop (removing the top element). Stacks find applications in tasks like function call management, expression evaluation, and undo mechanisms. Stacks can be implemented using arrays or linked lists, each offering unique advantages based on the application requirements. Stack-based algorithms leverage the properties of stacks to solve various problems efficiently.]]></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cks are versatile data structures used in various programming tasks, from function call management to expression evaluation. Understanding stacks is essential for efficient memory management and algorithm desig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Queu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 to Queu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Queues are linear data structures that follow the First In, First Out (FIFO) principle, where elements are inserted at the rear and removed from the front of the queue. They support operations like enqueue and dequeue.]]></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ition and characteristics of queues
• Operations on queues
• Applications of queues
• Implementing queues using arrays
• Implementing queues using linked lists
• Queue-based algorithm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Queues are data structures that store elements in a First In, First Out (FIFO) manner, where the first element added is the first to be removed. They support operations like enqueue (adding an element) and dequeue (removing the front element). Queues find applications in tasks like task scheduling, network packet management, and breadth-first search algorithms. Queues can be implemented using arrays or linked lists, with each offering advantages based on the application requirements. Queue-based algorithms leverage the properties of queues to solve various problems efficiently.]]></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Queues are essential data structures used in various programming tasks, from task scheduling to network packet management. Understanding queues is crucial for efficient data processing and algorithm desig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re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verview of Tre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rees are hierarchical data structures consisting of nodes connected by edges, forming a branching structure. They are used for organizing and storing hierarchical data efficiently.]]></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ypes of trees
• Binary trees
• Binary search trees
• Balanced trees
• Tree traversal algorithms
• Applications of tree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rees are hierarchical data structures where each node can have zero or more child nodes, forming a branching structure. Common types of trees include binary trees, where each node has at most two children, and binary search trees, which maintain a specific ordering property. Balanced trees ensure efficient operations by maintaining a balanced structure. Tree traversal algorithms like in-order, pre-order, and post-order traversal are used to visit nodes in a specific order. Trees find applications in tasks like organizing data in databases, implementing search algorithms, and creating hierarchical structure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rees are versatile data structures used in various programming tasks, from organizing data in databases to implementing search algorithms. Understanding trees is essential for efficient data representation and algorithm design.]]></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2026-06-19T09:14:14Z</dcterms:created>
  <dcterms:modified xsi:type="dcterms:W3CDTF">2026-06-19T09:14:14Z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