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0875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Ethics]]></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Introduction to Ethics
Ethics is the branch of philosophy that deals with moral principles and values. It helps individuals distinguish between right and wrong behavior.
• Ethics provides a framework for making decisions.
• It guides individuals on how to behave ethically in various situations.
• Ethical behavior promotes trust and respect in relationships.
• It is essential in professional settings to maintain integrity.
• Ethics helps in creating a fair and just society.
• Violating ethical principles can lead to negative consequences.
Ethics encompasses various theories and principles that help individuals navigate complex moral dilemmas. It involves considering the consequences of actions, the intentions behind them, and the principles that guide ethical behavior. By adhering to ethical standards, individuals can contribute to a more ethical and just society.
Ethics plays a crucial role in shaping individuals' behavior and decision-making processes. It is vital for maintaining integrity, trust, and respect in personal and professional relationshi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Ethical Principles]]></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Key Ethical Principles
Ethical principles serve as guidelines for ethical behavior and decision-making. They help individuals evaluate the moral implications of their actions.
• Respect for autonomy
• Beneficence
• Non-maleficence
• Justice
• Honesty
• Integrity
Respect for autonomy emphasizes the importance of individuals' right to make informed decisions. Beneficence focuses on promoting the well-being of others, while non-maleficence emphasizes avoiding harm. Justice involves fairness and equality, honesty entails truthfulness, and integrity emphasizes consistency between beliefs and actions.
Ethical principles such as respect for autonomy, beneficence, non-maleficence, justice, honesty, and integrity provide a foundation for ethical decision-ma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Ethical Dilemmas]]></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Navigating Ethical Dilemmas
Ethical dilemmas are situations in which individuals face conflicting moral principles or values, making it challenging to determine the right course of action.
• Identifying the ethical issues involved
• Considering the stakeholders affected
• Evaluating the consequences of different actions
• Applying ethical principles to guide decision-making
• Seeking advice from trusted sources
• Reflecting on personal values and beliefs
Ethical dilemmas often present complex challenges that require careful consideration and reflection. By following a structured approach that involves considering various factors and seeking input from others, individuals can make more informed and ethical decisions in challenging situations.
Navigating ethical dilemmas requires individuals to identify the ethical issues, consider stakeholders' perspectives, evaluate consequences, apply ethical principles, seek advice, and reflect on personal values.]]></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2026-06-19T08:54:37Z</dcterms:created>
  <dcterms:modified xsi:type="dcterms:W3CDTF">2026-06-19T08:54:37Z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