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1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Data and Analysi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Introduction
This course covers the fundamentals of data analysis and its importance in decision-making.
• Understanding data sources
• Data collection methods
• Data cleaning and preparation
• Statistical analysis techniques
• Data visualization tools
• Interpreting and presenting results
Data analysis involves collecting, cleaning, and analyzing data to uncover insights and trends. Statistical techniques like regression analysis and hypothesis testing are used to draw conclusions. Data visualization tools such as Tableau and Power BI help in presenting findings effectively.
Data analysis is crucial for businesses to make informed decisions based on evidence rather than intu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Data and Analysi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Advanced Topics
This lesson delves into advanced data analysis topics such as machine learning and predictive modeling.
• Machine learning algorithms
• Predictive modeling techniques
• Big data analytics
• Text mining and sentiment analysis
• Time series analysis
• Data storytelling
Machine learning algorithms like random forests and neural networks are used for predictive modeling. Big data analytics involves processing and analyzing large datasets to extract valuable insights. Text mining and sentiment analysis help in understanding customer feedback and market trends.
Advanced data analysis techniques enable organizations to predict future trends and make proactive decisions.]]></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2026-06-19T07:43:22Z</dcterms:created>
  <dcterms:modified xsi:type="dcterms:W3CDTF">2026-06-19T07:43:22Z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