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69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Data and Analysi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Introduction to Data Analysis
Data analysis is the process of inspecting, cleaning, transforming, and modeling data with the goal of discovering useful information, informing conclusions, and supporting decision-making.
• Data collection
• Data cleaning
• Data transformation
• Data modeling
• Information discovery
• Decision-making support
Data analysis involves collecting raw data, cleaning and organizing it, transforming it into a usable format, and creating models to extract valuable information. This information is then used to discover patterns, trends, and relationships that can aid in decision-making processes.
Data analysis plays a crucial role in various industries, helping organizations make informed decisions based on data-driven insigh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Types of Data Analysi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Different Approaches to Data Analysis
There are several types of data analysis techniques that can be used depending on the goals and objectives of the analysis.
• Descriptive analysis
• Diagnostic analysis
• Predictive analysis
• Prescriptive analysis
• Exploratory analysis
• Causal analysis
Descriptive analysis focuses on summarizing data, while diagnostic analysis aims to understand why certain events occurred. Predictive analysis uses historical data to forecast future trends, and prescriptive analysis recommends actions to achieve specific goals. Exploratory analysis helps uncover patterns in data, while causal analysis determines cause-and-effect relationships.
Each type of data analysis serves a specific purpose, from summarizing data to predicting future outcomes and prescribing actions to achieve desired resul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Data Analysis Tools]]></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Tools for Effective Data Analysis
There are various tools and software available to assist in the data analysis process, from data visualization tools to statistical software.
• Excel
• Tableau
• Python
• R
• SQL
• Power BI
Excel is widely used for basic data analysis, while Tableau and Power BI are popular for data visualization. Python and R are preferred for statistical analysis and machine learning tasks, and SQL is essential for querying databases. Each tool has its strengths and weaknesses, so selecting the appropriate tool depends on the specific requirements of the analysis.
Choosing the right data analysis tool is essential for efficiently processing and analyzing data to derive meaningful insights.]]></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2026-06-19T07:18:58Z</dcterms:created>
  <dcterms:modified xsi:type="dcterms:W3CDTF">2026-06-19T07:18:58Z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