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69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Professional Practice]]></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Introduction to Professional Practice
This lesson will cover the importance of professional practice in the workplace.
• Ethical behavior
• Professional development
• Effective communication
• Time management
• Teamwork
• Problem-solving skills
Professional practice involves adhering to ethical standards, continuously improving one's skills through professional development, communicating effectively with colleagues and clients, managing time efficiently, working collaboratively in teams, and being able to solve problems creatively.
Professional practice is essential for success in any career. It encompasses a range of skills and behaviors that contribute to a productive and positive work environ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Ethical Behavior]]></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Understanding Ethical Behavior in the Workplace
This lesson will focus on the importance of ethical behavior for professionals.
• Integrity
• Honesty
• Confidentiality
• Respect
• Fairness
• Accountability
In the workplace, ethical behavior is crucial for building trust and credibility with colleagues and clients. By upholding ethical standards, professionals can create a positive work environment and contribute to the overall success of the organization.
Ethical behavior is the foundation of professional practice. It involves acting with integrity, honesty, and respect towards others, while also maintaining confidentiality and being accountable for one's a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Professional Development]]></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The Importance of Professional Development
This lesson will discuss the benefits of ongoing professional development for career growth.
• Continuous learning
• Skill enhancement
• Networking
• Career advancement
• Adaptability
• Personal growth
By investing in professional development, individuals can stay competitive in the job market, adapt to changing industry trends, and expand their professional network. It also allows for personal growth and fulfillment in one's career.
Professional development involves acquiring new skills, knowledge, and experiences to enhance one's capabilities and advance in their care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Effective Communication]]></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Mastering Effective Communication Skills
This lesson will explore the importance of effective communication in professional settings.
• Active listening
• Clear articulation
• Empathy
• Feedback
• Nonverbal cues
• Conflict resolution
Professionals who excel in communication can convey their ideas clearly, listen actively to others, provide constructive feedback, and navigate conflicts with empathy and understanding. These skills are crucial for fostering collaboration and productivity within teams.
Effective communication is essential for building strong relationships, resolving conflicts, and achieving common goals in the work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190500"/>
          <a:ext cx="6858000" cy="4572000"/>
          <a:chOff x="190500" y="190500"/>
          <a:chExt cx="6858000" cy="4572000"/>
        </a:xfrm>
      </p:grpSpPr>
      <p:sp>
        <p:nvSpPr>
          <p:cNvPr id="1" name=""/>
          <p:cNvSpPr txBox="1"/>
          <p:nvPr/>
        </p:nvSpPr>
        <p:spPr>
          <a:xfrm>
            <a:off x="190500" y="190500"/>
            <a:ext cx="6667500" cy="47625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Time Management]]></a:t>
            </a:r>
          </a:p>
        </p:txBody>
      </p:sp>
      <p:sp>
        <p:nvSpPr>
          <p:cNvPr id="2" name=""/>
          <p:cNvSpPr txBox="1"/>
          <p:nvPr/>
        </p:nvSpPr>
        <p:spPr>
          <a:xfrm>
            <a:off x="190500" y="762000"/>
            <a:ext cx="6667500" cy="3810000"/>
          </a:xfrm>
          <a:prstGeom prst="rect">
            <a:avLst/>
          </a:prstGeom>
          <a:noFill/>
        </p:spPr>
        <p:txBody>
          <a:bodyPr rtlCol="0" bIns="45720" lIns="91440" rIns="91440" tIns="45720">
            <a:spAutoFit/>
          </a:bodyPr>
          <a:lstStyle/>
          <a:p>
            <a:pPr algn="l" fontAlgn="base" marL="0" marR="0" indent="0" lvl="0">
              <a:lnSpc>
                <a:spcPct val="100%"/>
              </a:lnSpc>
            </a:pPr>
            <a:r>
              <a:rPr lang="en-US" sz="1000" spc="0" u="none">
                <a:solidFill>
                  <a:srgbClr val="000000">
                    <a:alpha val="100.00%"/>
                  </a:srgbClr>
                </a:solidFill>
                <a:latin typeface="Calibri"/>
              </a:rPr>
              <a:t><![CDATA[Mastering Time Management Techniques
This lesson will provide strategies for effective time management in a professional setting.
• Prioritization
• Goal setting
• Task delegation
• Eliminating distractions
• Setting deadlines
• Time tracking
By prioritizing tasks, setting clear goals, delegating responsibilities, and eliminating distractions, professionals can make the most of their time and work efficiently. Setting deadlines and tracking time helps individuals stay organized and focused on their objectives.
Time management is the key to maximizing productivity and achieving goals in a timely manner.]]></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2026-06-19T07:17:33Z</dcterms:created>
  <dcterms:modified xsi:type="dcterms:W3CDTF">2026-06-19T07:17:33Z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