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6858000" type="screen4x3"/>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35978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The Concept of Variables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Understanding Variables in Python]]></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Variables act as named containers that hold information which can be used and modified throughout a program. They enable programmers to store values, reference data easily, and write flexible code that adapts to different inputs or condition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Variables store data values with identifiable names.
• They allow reuse and modification of stored information.
• Python variables do not require explicit type declarations.
• Variable names should be meaningful and follow naming rules.
• Variables help maintain organized and readable code.]]></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Variables in Python are symbolic labels linked to data stored in memory. Unlike fixed constants, these labels can be reassigned to different values, supporting dynamic programming. They simplify the process of managing data by allowing programmers to refer to values through meaningful names instead of raw data.]]></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In Python programming, variables serve as essential tools to hold and manage data by associating values with descriptive names. This approach simplifies data handling, making scripts more adaptable and easier to read. Understanding how variables work is a foundational step toward effective coding, as they provide a dynamic way to reference and manipulate information throughout a program’s execu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857250"/>
          <a:chOff x="190500" y="381000"/>
          <a:chExt cx="8953500" cy="85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The Concept of Variables - Part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Assigning and Naming Variable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Understanding Variable Assignment and Naming]]></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his section introduces how to assign values to variables using the assignment operator in Python. It also highlights best practices for naming variables to ensure code is readable, meaningful, and easy to maintain.]]></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Use the '=' operator to assign values to variables.
• Variable names should be descriptive and reflect their purpose.
• Start variable names with a letter or underscore, not a number.
• Avoid using Python reserved keywords as variable names.
• Use lowercase letters and underscores for readability (snake_case).]]></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Variables hold data by linking names to values via the assignment operator. Proper naming involves starting with letters or underscores, avoiding keywords, and using descriptive, readable formats such as snake_case to promote clarity in code.]]></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Assigning values to variables in Python is done using the '=' operator, which links a variable name to a value. Choosing clear and consistent variable names is essential for writing understandable code. Following conventions like using lowercase letters and underscores improves maintainability and reduces errors caused by confusing or invalid nam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Understanding Data Type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Exploring Python’s Core Data Type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Python uses different data types to store and manipulate various kinds of information. Each type serves a unique purpose and influences how data is processed. Mastering these types helps in writing efficient and error-free code.]]></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Integer: Represents whole numbers without decimals.
• Float: Handles numbers with decimal points for precise calculations.
• String: Stores sequences of characters, such as text.
• Boolean: Holds True or False values, fundamental for logic.
• Type conversion enables changing one data type into another for flexible operation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Python’s data types determine how information is represented internally. Integers and floats handle numbers, strings manage text, and booleans support decision-making. Knowing when and how to convert types avoids errors and enhances program flexibility.]]></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is segment introduces Python’s fundamental data types: integers, floats, strings, and booleans. Understanding these types is crucial because they define how data is stored and manipulated. The segment also covers the importance of converting between types and how comparisons depend on data types, ensuring better control over program behavio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Recap and Best Practice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Key Takeaways and Guideline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his slide revisits the fundamental ideas about variables in Python, focusing on how to use them effectively. It highlights essential strategies for naming variables clearly and managing their scope to write clean, maintainable code.]]></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Choose descriptive and meaningful variable names to enhance code readability.
• Use lowercase letters and underscores for variable names following Python conventions.
• Understand variable scope: local vs. global to avoid unexpected behaviors.
• Initialize variables before use to prevent runtime errors.
• Keep variable usage consistent and avoid reassigning unrelated data type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ffective variable management relies on clear names and proper scope awareness. By following these practices, you create code that is straightforward to understand and maintain, reducing errors and facilitating collaboration in programming project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roughout this course, we explored the basics of Python variables, including their creation, naming, and scope. Adopting clear naming conventions and recognizing the scope of variables ensures your code remains organized and easier to debug. These best practices form a foundation for writing efficient and error-free programs, equipping you for more complex coding challenges ahead.]]></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2026-07-20T21:06:20Z</dcterms:created>
  <dcterms:modified xsi:type="dcterms:W3CDTF">2026-07-20T21:06:20Z</dcterms:modified>
  <dc:title>Untitled Presentation</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