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39530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What is a Chatbot?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Chatbo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hatbots are software applications designed to simulate human conversation through text or voice interactions. Unlike traditional software that requires manual inputs and commands, chatbots engage users naturally, interpreting and responding to inquiries automaticall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hatbots mimic human dialogue using natural language processing.
• They automate communication across various platforms like websites and messaging apps.
• Operate by interpreting user input and providing relevant responses.
• Different from conventional programs that follow fixed commands.
• Serve as virtual assistants, customer support agents, or information guid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hatbots process natural language to interact with users, automating tasks that would otherwise require human intervention. Their ability to understand context and intent sets them apart from rigid software program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hatbots represent a shift from traditional software by enabling conversational interfaces that understand and respond to user queries dynamically. They leverage language understanding to provide seamless interaction, making them valuable in customer service, information retrieval, and task automation across many indust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What is a Chatbot?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re Technologies Behind Chatbot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undamental Componen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hatbots rely on a combination of advanced technologies to interpret user input and generate relevant responses. Understanding these components reveals how machines simulate human-like conversat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Natural Language Processing (NLP) enables chatbots to grasp the meaning and context of human language.
• Machine Learning algorithms help chatbots improve responses through experience and data analysis.
• Artificial Intelligence (AI) provides the reasoning and decision-making capabilities behind chatbot interactions.
• Speech recognition and synthesis allow voice-based communication with users.
• Knowledge bases and databases store information that chatbots access to provide accurate answer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hatbots operate through layered technologies. NLP interprets user input, while AI guides decision-making. Machine Learning refines responses over time. Voice capabilities and integrated knowledge sources complete the system, enabling dynamic and meaningful conversation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highlights the essential technologies powering chatbots. By combining Natural Language Processing with Artificial Intelligence and Machine Learning, chatbots can understand, learn, and respond to human language effectively. Additional tools like speech recognition and knowledge management systems enrich the interaction, making chatbots versatile across various applic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hatbot Applications across Industri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Diverse Use Cases of Chatbo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hatbots are transforming multiple sectors by automating interactions and streamlining communication. Their adoption spans from assisting customers to supporting professionals, enhancing overall operational efficiency and accessibil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ustomer service bots provide instant responses, reducing wait times and improving satisfaction.
• Healthcare chatbots assist with symptom checking, appointment scheduling, and patient follow-ups.
• Educational bots offer personalized tutoring, answer queries, and facilitate learning outside classrooms.
• Retail and e-commerce chatbots guide shoppers through product selection and order tracking.
• Banking chatbots handle routine inquiries, transaction support, and fraud alerts securel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cross industries, chatbots serve as first-contact agents that streamline processes and provide timely assistance. Their adaptability allows them to meet specific sector needs, from healthcare reminders to educational support, making them valuable tools for improving user interaction and operational flow.]]></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hatbots are widely integrated into various industries to optimize communication and service delivery. They help businesses and institutions improve efficiency, deliver consistent customer experiences, and increase accessibility for users. By automating repetitive tasks, chatbots free human agents to focus on complex interactions, ultimately enhancing overall productivity and engagement across sec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ooking Ahead: The Future of Chatbot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merging Trends and Ethical Considera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explores the evolving landscape of chatbot technology, highlighting key advancements and the ethical challenges that accompany them. It encourages learners to evaluate how future innovations will influence user experience, privacy, and developer responsibiliti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ntegration of more natural, context-aware conversations through advanced AI models.
• Expansion of chatbots into diverse sectors like healthcare, education, and customer service.
• Increased focus on transparency and user consent to address privacy concerns.
• Development of ethical frameworks to guide responsible chatbot deployment.
• Balancing automation benefits with potential risks such as bias and misinform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vances in AI will drive chatbots toward more intuitive and ethical applications. Emphasizing transparency, fairness, and user control will shape their role across industries, ensuring technology benefits society while minimizing harm.]]></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uture chatbot developments promise more sophisticated interactions powered by AI, enabling deeper understanding and personalized responses. As these tools become widely embedded in daily life, ethical issues like data privacy, fairness, and accountability gain prominence. Preparing to navigate these complexities is essential for both users and creators to harness chatbots’ full potential responsibly.]]></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2026-07-24T23:45:42Z</dcterms:created>
  <dcterms:modified xsi:type="dcterms:W3CDTF">2026-07-24T23:45:42Z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