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20906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Yellow Books in Finance and Accounting]]></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ntroduction to Yellow Book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Yellow Books are a set of standards for conducting financial audits. They provide guidance on how to perform audits in compliance with government auditing standards.]]></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stablished by the U.S. Government Accountability Office (GAO)
• Used by auditors in various industries
• Emphasize independence, integrity, and objectivity
• Include requirements for reporting and quality control
• Help ensure transparency and accountability
• Cover a wide range of audit topics]]></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Yellow Books are a crucial tool for auditors to uphold the integrity of financial reporting. They provide a framework for conducting audits that promote transparency and accountability. Adherence to Yellow Book standards ensures that audits are performed with independence and objectivity, ultimately enhancing the credibility of financial information.]]></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Understanding Yellow Books is essential for auditors in finance and accounting to maintain high standards of professionalism and ethic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ypes of Yellow Book Audit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Different Types of Yellow Book Audi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ere are three main types of Yellow Book audits: financial audits, attestation engagements, and performance audits.]]></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Financial audits focus on financial statements
• Attestation engagements involve providing assurance on information
• Performance audits assess program effectiveness
• Each type of audit has specific objectives and procedures
• Auditors must follow Yellow Book standards for each type of audit
• Auditors must maintain independence and objectivity]]></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Financial audits under Yellow Book standards focus on examining financial statements to ensure accuracy and compliance with accounting principles. Attestation engagements involve providing assurance on various types of information, such as compliance or internal controls. Performance audits assess the efficiency and effectiveness of government programs to promote accountability and transparency.]]></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Understanding the different types of Yellow Book audits is essential for auditors to effectively plan and conduct their engagem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Yellow Book Requirement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Key Requirements of Yellow Book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Yellow Books outline specific requirements that auditors must follow when conducting audits.]]></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ndependence and objectivity are paramount
• Auditors must have proper qualifications and training
• Auditors must document their work and findings
• Quality control procedures must be in place
• Reporting requirements are clearly defined
• Auditors must follow ethical standards]]></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Yellow Books require auditors to maintain independence and objectivity throughout the audit process to ensure unbiased and accurate reporting. Auditors must possess the necessary qualifications and training to perform audits effectively and document their work to support their findings. Quality control procedures help ensure that audits are conducted in accordance with professional standards and that the resulting reports are reliable and accurate.]]></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ompliance with Yellow Book requirements is essential to ensure the quality and integrity of audit engageme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Yellow Book Reporting]]></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Reporting Requirements in Yellow Book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Yellow Books provide specific guidelines for reporting audit findings and conclusions.]]></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Reports must be clear and concise
• Findings must be supported by evidence
• Conclusions must be based on audit objectives
• Auditors must disclose any limitations or restrictions
• Reports must include recommendations for improvement
• Reports must be timely and accurate]]></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Yellow Book reporting requires auditors to present their findings and conclusions in a clear and concise manner that is supported by evidence gathered during the audit. Conclusions must be based on the audit objectives and address any limitations or restrictions encountered during the engagement. Additionally, auditors are expected to provide recommendations for improvement to help organizations enhance their operations and internal controls.]]></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ffective reporting is crucial in Yellow Book audits to communicate audit results and recommendations to stakehold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Yellow Book Quality Control]]></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mportance of Quality Control in Yellow Book Audi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Yellow Books emphasize the need for auditors to implement quality control procedures to ensure the reliability and integrity of audit engagements.]]></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Quality control ensures compliance with professional standards
• Procedures are designed to monitor audit engagements
• Quality control reviews help identify errors and deficiencies
• Auditors must address any quality control issues promptly
• Quality control enhances the credibility of audit reports
• Auditors must document their quality control processes]]></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Yellow Books require auditors to establish quality control procedures to monitor and review audit engagements to ensure compliance with professional standards. These procedures are designed to identify errors or deficiencies in the audit process and address them promptly to maintain the credibility of audit reports. Auditors must document their quality control processes to demonstrate adherence to Yellow Book standards and promote transparency in their audit practices.]]></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mplementing robust quality control measures is essential for auditors to uphold the integrity and credibility of Yellow Book audi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Yellow Book Ethic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Ethical Considerations in Yellow Book Audi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Yellow Books emphasize the importance of ethical behavior and integrity in conducting audit engagements.]]></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Auditors must adhere to ethical standards
• Integrity and objectivity are essential
• Confidentiality must be maintained
• Auditors must avoid conflicts of interest
• Auditors must act in the public interest
• Ethical violations can result in disciplinary action]]></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Yellow Books require auditors to adhere to strict ethical standards, including maintaining integrity, objectivity, and confidentiality throughout the audit process. Auditors must avoid conflicts of interest and act in the public interest to uphold the credibility of audit engagements. Violations of ethical standards can result in disciplinary action, underscoring the importance of ethical conduct in Yellow Book audits.]]></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conduct is a cornerstone of Yellow Book audits to ensure trust and confidence in the audit process and resul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Yellow Book Compliance]]></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Ensuring Compliance with Yellow Book Standard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Auditors must ensure full compliance with Yellow Book standards to maintain the quality and integrity of audit engagements.]]></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Regular training and education are essential
• Auditors must stay updated on changes to Yellow Book standards
• Quality control procedures must be regularly reviewed
• Auditors must document their compliance efforts
• Non-compliance can result in audit deficiencies
• Compliance enhances the credibility of audit reports]]></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uditors must undergo regular training and education to stay informed about changes to Yellow Book standards and ensure compliance with the latest requirements. Quality control procedures should be regularly reviewed and updated to reflect best practices in audit engagements. Auditors must document their compliance efforts to demonstrate adherence to Yellow Book standards and mitigate the risk of audit deficiencies that could compromise the credibility of audit reports.]]></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dherence to Yellow Book standards is crucial for auditors to conduct high-quality and reliable audit engagem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Yellow Book Challeng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hallenges Faced in Yellow Book Audi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Auditors may encounter various challenges when conducting Yellow Book audits that require careful consideration and resolution.]]></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omplex audit environments
• Limited resources and budget constraints
• Conflicting stakeholder expectations
• Technical complexities in audit procedures
• Data integrity and reliability issues
• Changing regulatory requirements]]></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Yellow Book auditors often face challenges such as navigating complex audit environments, managing limited resources, and addressing conflicting stakeholder expectations. Technical complexities in audit procedures, data integrity issues, and changing regulatory requirements can also pose challenges that require careful consideration and resolution. Overcoming these challenges is crucial to conducting effective and efficient Yellow Book audits that uphold the standards of professionalism and integrity.]]></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ddressing challenges in Yellow Book audits is essential to ensure the effectiveness and efficiency of audit engagem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Yellow Book Best Practic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mplementing Best Practices in Yellow Book Audi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Adopting best practices in Yellow Book audits can help auditors enhance the quality and effectiveness of their engagements.]]></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stablish clear audit objectives and scope
• Engage with stakeholders throughout the audit process
• Leverage technology for efficiency and accuracy
• Conduct thorough risk assessments
• Document audit work and findings comprehensively
• Regularly review and update quality control procedures]]></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mplementing best practices in Yellow Book audits involves setting clear audit objectives and scope to guide the audit process effectively. Engaging with stakeholders throughout the audit ensures transparency and alignment with expectations. Leveraging technology can enhance efficiency and accuracy in audit procedures, while conducting thorough risk assessments helps identify potential areas of concern. Comprehensive documentation of audit work and findings, along with regular review and update of quality control procedures, are essential for maintaining high standards of professionalism and integrity in Yellow Book audits.]]></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mbracing best practices in Yellow Book audits can improve audit outcomes and strengthen stakeholder confidence in the audit proc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Yellow Book Future Trend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Emerging Trends in Yellow Book Audi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e landscape of Yellow Book audits is evolving, with new trends and developments shaping the future of audit engagements.]]></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ncreased focus on data analytics and automation
• Integration of sustainability and ESG considerations
• Enhanced cybersecurity and data privacy measures
• Greater emphasis on fraud detection and prevention
• Expansion of remote audit capabilities
• Collaboration with other assurance providers]]></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future of Yellow Book audits is marked by a growing emphasis on data analytics and automation to enhance audit efficiency and effectiveness. Integration of sustainability and environmental, social, and governance (ESG) considerations into audit engagements reflects the increasing focus on corporate responsibility and accountability. Enhanced cybersecurity and data privacy measures are essential to protect sensitive information and mitigate cyber risks. Auditors are also placing greater emphasis on fraud detection and prevention techniques to safeguard against financial misconduct. The expansion of remote audit capabilities and collaboration with other assurance providers are trends that are reshaping the audit landscape and driving innovation in Yellow Book audits.]]></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Keeping abreast of emerging trends in Yellow Book audits is essential for auditors to adapt to changing audit environments and deliver value-added services.]]></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2026-07-03T10:26:40Z</dcterms:created>
  <dcterms:modified xsi:type="dcterms:W3CDTF">2026-07-03T10:26:40Z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