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55432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Understanding Ethical Frameworks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ore Concepts of Ethics in Public Oversight]]></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Ethical frameworks serve as structured guides that help public officials navigate complex decisions, ensuring actions align with societal values and legal standards. These frameworks reinforce accountability and foster public confidence by emphasizing transparency and integrity in governance.]]></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Ethical frameworks establish consistent principles for decision-making.
• They promote accountability and transparency in public roles.
• Public trust depends on adherence to these ethical standards.
• Frameworks help balance competing interests fairly and justly.
• Ethical behavior strengthens legitimacy and community confidence.]]></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Public oversight relies on clear ethical guidelines to maintain trust and fairness. Frameworks act as navigational tools, ensuring decisions respect both legal mandates and moral duties, thereby preserving the integrity of governance.]]></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thical frameworks provide essential guidance for public officials tasked with oversight responsibilities. By adhering to these structured principles, individuals ensure their decisions reflect fairness, accountability, and transparency. This alignment not only upholds legal and moral standards but also cultivates public trust, which is vital for effective governance and societal stabilit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Understanding Ethical Frameworks - Part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Principles of Objectivity and Independence]]></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ore Concept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Objectivity and independence are foundational to credible public oversight. These principles protect auditors from external and internal influences that could compromise their judgment, ensuring that their conclusions are unbiased and trustworthy.]]></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Objectivity requires auditors to remain impartial and free from conflicts of interest.
• Independence means auditors must avoid relationships that could influence their decisions.
• Auditors face pressures such as management influence, personal biases, and external expectations.
• Maintaining transparency and professional skepticism helps counteract potential biases.
• Implementing safeguards like rotation and clear policies strengthens independence.]]></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uditors must actively identify influences that threaten impartiality and apply measures to preserve independence. This includes distancing from conflicts of interest and fostering a culture that supports unbiased evaluation throughout the audit lifecycle.]]></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nsuring objectivity and independence is crucial for auditors to deliver reliable assessments in public oversight. This involves recognizing and mitigating pressures or biases that could affect judgment. By employing strategies such as transparency, professional skepticism, and organizational safeguards, auditors uphold the integrity of the auditing process and maintain public trust in their wor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Addressing Ethical Dilemmas in Practice]]></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Practical Application of Ethic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egment explores how auditors can navigate complex ethical situations by applying core principles to real-world challenges. It emphasizes recognizing conflicts, evaluating options, and choosing actions that uphold integrity and public trust.]]></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Identify common ethical conflicts auditors face in practice.
• Analyze scenarios to uncover underlying ethical issues.
• Apply Yellow Book principles to guide decision-making.
• Balance organizational interests with public accountability.
• Develop strategies to resolve dilemmas transparently and fairly.]]></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uditors must recognize ethical conflicts early and apply structured reasoning to resolve them. This involves understanding the context, consulting relevant principles, and choosing actions that protect stakeholder trust and uphold professional integrity.]]></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thical dilemmas often arise when auditors encounter competing interests or unclear guidelines. This segment equips participants with tools to systematically assess these challenges, ensuring decisions align with professional standards and public expectations. Through scenario analysis, auditors learn to prioritize transparency, fairness, and accountability while maintaining their ethical responsibilit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Fostering a Culture of Ethical Integrity]]></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Building Lasting Ethical Foundation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Creating a workplace environment that consistently values ethical behavior requires deliberate strategies and ongoing commitment. This involves nurturing awareness, accountability, and shared values that reinforce integrity as a core organizational principle.]]></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Encourage transparent communication to build trust and openness.
• Implement continuous ethics training tailored to organizational challenges.
• Establish clear policies and consequences to guide ethical conduct.
• Promote leadership that models and rewards ethical decision-making.
• Foster a collective sense of responsibility among all team member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thical integrity flourishes when organizations commit to ongoing education, clear guidelines, and leadership that exemplifies principled behavior. This collective approach empowers employees to uphold standards consistently, ensuring ethical challenges are addressed thoughtfully and responsibly.]]></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Sustaining ethical integrity within organizations depends on proactive efforts to embed ethical values into daily operations. By combining education, leadership example, and transparent policies, organizations can create an environment where ethical vigilance is a shared priority, enabling long-term trust and accountability across all levels.]]></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2026-08-12T09:29:05Z</dcterms:created>
  <dcterms:modified xsi:type="dcterms:W3CDTF">2026-08-12T09:29:05Z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