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6657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d3debed8264.09052030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Basics of Time Value of Money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the Core Concep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e Time Value of Money (TVM) highlights that money available now is worth more than the same amount in the future. This principle is fundamental in finance because it reflects the potential earning capacity and risks tied to tim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Money today can be invested to earn returns, increasing future value.
• Inflation reduces purchasing power over time, lowering future money’s worth.
• Opportunity cost represents the benefits lost when money is tied up.
• Risk and uncertainty affect the desirability of future payments.
• TVM is essential for making informed financial decisions and comparis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VM emphasizes that funds available today have greater potential due to earning opportunities and inflation effects. Recognizing these factors helps in evaluating investments and choosing between immediate or delayed paymen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ime Value of Money establishes that receiving funds now is preferable to later because immediate money can generate returns, protect against inflation, and avoid missed opportunities. Understanding inflation, opportunity cost, and investment growth helps clarify why money’s value shifts over time, forming the foundation for financial planning and investment analysi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mpact of Inflation and Investment Growth Over Time]]></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This line chart compares how $100 decreases in purchasing power due to inflation versus how it grows when invested with a positive return, illustrating why immediate money holds more val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Present and Future Value Calculation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explores how money's value changes over time through the processes of compounding and discounting. Learners will grasp how to calculate the worth of cash flows today (present value) and at a future date (future value) using fundamental financial formulas and real-world exampl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Future Value (FV) determines how much a current amount grows over time with interest.
• Present Value (PV) calculates the current worth of a future sum discounted at a specific rate.
• Compounding involves earning interest on both the initial principal and accumulated interest.
• Discounting reverses compounding to find the present value of future cash flows.
• Key formulas include FV = PV × (1 + r)^n and PV = FV ÷ (1 + r)^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Present value and future value calculations provide a framework for assessing the time-related worth of money. Using interest rates and time periods, these formulas illustrate how funds grow or shrink, facilitating sound financial analysis across various scenario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present and future value calculations is essential for evaluating investment opportunities and financial decisions. By applying compounding and discounting techniques, learners can accurately measure how money appreciates or depreciates over time. This knowledge enables better planning, comparison of cash flows occurring at different times, and informed decision-making in fin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Depth Look at Annuities and Perpetuiti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nnuities and perpetuities represent structured streams of payments with distinct durations. Annuities involve fixed payments over a specified period, while perpetuities provide endless payments. Understanding their calculations is vital for assessing investment value and long-term financial planning.]]></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nnuities consist of equal payments made at regular intervals for a finite time.
• Perpetuities are infinite series of equal payments continuing indefinitely.
• Calculating present value helps determine the worth of these cash flows today.
• Regular payment amounts depend on interest rates and payment frequency.
• These concepts support strategies like retirement planning and loan amortiza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nnuities offer predictable payments for a set term, useful for budgeting. Perpetuities extend payments indefinitely, often used in valuing assets like preferred stocks. Both require understanding time value of money principles to accurately assess their financial impac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delves into the mechanics of annuities and perpetuities, emphasizing their role in financial decision-making. By mastering how to calculate payment amounts and present values, participants gain tools to evaluate investments and plan for sustained income. Recognizing the differences between finite and infinite payment streams is crucial for effective financial strategy develop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nclusion and Real-World Application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Takeaways and Practical Us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consolidates the foundational principles of Time Value of Money (TVM) and connects them to everyday financial decisions. Understanding TVM equips individuals and organizations to evaluate investments, manage liabilities effectively, and secure their financial future through informed planning.]]></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VM is essential for comparing cash flows occurring at different times.
• Investment decisions rely on TVM to assess potential returns accurately.
• Debt management benefits from TVM by calculating true costs over time.
• Retirement planning uses TVM to estimate the future value of savings.
• Applying TVM enhances overall financial literacy and strategic thinking.]]></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ime Value of Money principles serve as a vital tool in practical finance. They help quantify the impact of time on money’s value, guiding decisions in investing, borrowing, and saving. This understanding fosters improved financial planning and risk assessmen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stering the Time Value of Money empowers individuals to make smarter financial choices by recognizing how money’s worth changes over time. This knowledge is crucial for evaluating investment opportunities, understanding loan repayments, and preparing adequately for retirement. By integrating TVM concepts, one can better navigate financial complexities and optimize resource allocation in real-world scenarios.]]></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2026-08-25T07:02:03Z</dcterms:created>
  <dcterms:modified xsi:type="dcterms:W3CDTF">2026-08-25T07:02:03Z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