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44951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undamentals of Revenue Recognition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Concepts of Revenue Recogniti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Understanding revenue recognition is crucial for accurately reflecting a company's financial health. This process determines when and how revenue is recorded, impacting financial statements and compliance with accounting standard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Revenue represents income earned from delivering goods or services.
• Recognition timing affects reported profits and business performance.
• Revenue must be realized or realizable and earned to be recognized.
• Matching revenue with related expenses ensures accurate financial reporting.
• Accounting standards guide consistent revenue recognition practic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Revenue recognition involves recording income when it is earned and measurable. Proper timing ensures financial statements fairly represent business results, supporting transparency and comparability across reporting period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egment explores foundational ideas behind revenue recognition, highlighting its role in financial reporting. Participants will grasp what constitutes revenue, the importance of timing in recognizing revenue, and how these factors influence the accuracy and transparency of financial statements in accordance with accounting principl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undamentals of Revenue Recognition - Part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ramework for Revenue Recognition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Steps in Revenue Recogniti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 systematic method ensures revenue is recognized accurately and consistently. This involves understanding the contract, pinpointing what is promised, calculating the price, allocating that price to promises, and recognizing revenue as obligations are fulfilled.]]></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dentify and verify the existence of a customer contract.
• Define distinct performance obligations within the contract.
• Determine the total transaction price agreed upon.
• Allocate the transaction price to each performance obligation.
• Recognize revenue when each obligation is satisfied.]]></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Revenue recognition starts by confirming contracts, then isolating specific deliverables. After calculating the total price, it’s divided among these deliverables. Revenue is recorded progressively as each obligation is met, maintaining alignment with business performanc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framework provides a clear path to recognize revenue in a way that reflects the delivery of goods or services. By breaking down contracts into obligations and assigning values, organizations can align revenue recognition with actual performance, ensuring financial statements reflect true business activity accurately and transparent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ramework for Revenue Recognition - Part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omplexities in Revenue Recognition]]></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Advanced Revenue Recognition Challeng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explores intricate revenue recognition scenarios including multi-element contracts and contract modifications. Learners will examine real-world cases to master the correct application of revenue principles when multiple deliverables or changes in agreements impact revenue timing and measurement.]]></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dentify and separate performance obligations in bundled contracts.
• Allocate transaction price based on standalone selling prices.
• Account for contract modifications and their impact on revenue.
• Recognize revenue over time versus at a point in time in complex deals.
• Evaluate variable consideration and its estimation in multi-element arrangemen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Revenue recognition complexities arise from contracts containing multiple deliverables or amendments. Properly identifying obligations, allocating prices, and adjusting for changes are essential to reflect revenue accurately and comply with accounting standard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complex revenue recognition requires careful analysis of contracts with multiple components and adjustments. This segment guides learners through identifying distinct obligations, allocating prices accurately, and handling contract changes. Practical examples enhance comprehension of how to apply revenue principles correctly in sophisticated business scenarios, ensuring compliance and financial accurac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nsuring Compliance and Best Practic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Maintaining Accuracy and Integrity]]></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highlights critical approaches to uphold compliance with revenue recognition standards, emphasizing the importance of ethical conduct, identifying frequent mistakes, and implementing robust internal controls to safeguard financial accurac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Understand and apply relevant revenue recognition frameworks consistently.
• Identify and correct common errors such as premature or delayed revenue recording.
• Promote transparency and ethical behavior in financial disclosures.
• Establish strong internal controls to monitor revenue processes effectively.
• Regularly review and update policies to align with evolving standard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ccurate revenue recognition depends on strict compliance with accounting rules, ethical vigilance, and effective internal controls. Regular audits and clear policies help prevent errors and misstatements, ensuring financial statements truly reflect business performanc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nsuring compliance in revenue recognition requires a proactive approach that combines adherence to standards with ethical financial reporting. Organizations must focus on detecting common pitfalls, fostering an ethical culture, and reinforcing internal controls to prevent inaccuracies. Continuous policy evaluation and staff training are essential to maintain trustworthy and transparent revenue reporting practices.]]></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2026-07-31T06:20:33Z</dcterms:created>
  <dcterms:modified xsi:type="dcterms:W3CDTF">2026-07-31T06:20:33Z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