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800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ofessional Practice in AI]]></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AI]]></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provides an overview of the fundamentals of AI and its applications in various industrie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of AI
• Types of AI
• AI in healthcare
• AI in finance
• AI in transportation
• AI in marketing]]></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tificial Intelligence (AI) refers to the simulation of human intelligence processes by machines. There are different types of AI, including narrow AI and general AI. AI is being used in healthcare for diagnostics and personalized treatment plans. In finance, AI is used for fraud detection and algorithmic trading. In transportation, AI is utilized for autonomous vehicles and traffic management. In marketing, AI helps with customer segmentation and personalized advertising.]]></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tificial Intelligence is revolutionizing the way industries operate by leveraging technology to perform tasks that typically require human intellig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ture Trends in AI]]></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AI Innov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explores emerging trends in AI, such as deep learning, natural language processing, and AI ethic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ep learning advancements
• Natural language processing breakthroughs
• AI for social good
• Explainable AI
• Quantum computing and AI
• AI regulation and governance]]></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eep learning has led to significant advancements in AI, enabling more complex tasks to be performed with higher accuracy. Breakthroughs in natural language processing have improved communication between humans and AI systems. AI is increasingly being used for social good initiatives, such as healthcare and environmental conservation. Explainable AI aims to provide transparency in AI decision-making processes. The intersection of quantum computing and AI has the potential to revolutionize AI capabilities. AI regulation and governance are essential for managing the ethical and societal impacts of AI technologi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future of AI holds exciting possibilities with advancements in deep learning, natural language processing, and a focus on using AI for social good while addressing ethical concerns.]]></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2026-06-19T10:09:48Z</dcterms:created>
  <dcterms:modified xsi:type="dcterms:W3CDTF">2026-06-19T10:09:48Z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