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1132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381000"/>
          <a:ext cx="8953500" cy="4876800"/>
          <a:chOff x="190500" y="381000"/>
          <a:chExt cx="8953500" cy="4876800"/>
        </a:xfrm>
      </p:grpSpPr>
      <p:sp>
        <p:nvSpPr>
          <p:cNvPr id="1" name=""/>
          <p:cNvSpPr txBox="1"/>
          <p:nvPr/>
        </p:nvSpPr>
        <p:spPr>
          <a:xfrm>
            <a:off x="190500" y="381000"/>
            <a:ext cx="87630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2000" spc="0" u="none">
                <a:solidFill>
                  <a:srgbClr val="e8600a">
                    <a:alpha val="90.98%"/>
                  </a:srgbClr>
                </a:solidFill>
                <a:latin typeface="Calibri"/>
              </a:rPr>
              <a:t><![CDATA[Professional Practice]]></a:t>
            </a:r>
          </a:p>
        </p:txBody>
      </p:sp>
      <p:sp>
        <p:nvSpPr>
          <p:cNvPr id="2" name=""/>
          <p:cNvSpPr txBox="1"/>
          <p:nvPr/>
        </p:nvSpPr>
        <p:spPr>
          <a:xfrm>
            <a:off x="381000" y="114300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6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What is Professional Practic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81000" y="17621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Professional practice refers to the conduct and work habits expected in a specific profession. It includes ethical behavior, effective communication, and continuous learn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381000" y="2381250"/>
            <a:ext cx="8191500" cy="12573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• Adhering to professional standards
• Demonstrating integrity and honesty
• Maintaining confidentiality
• Engaging in professional development
• Building strong relationships with clients
• Collaborating with colleagu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381000" y="37814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Professional practice encompasses a wide range of behaviors and attitudes that contribute to a positive work environment. By following ethical guidelines, professionals can build a solid reputation and ensure the quality of their work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81000" y="440055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Professional practice is essential for success in any field, as it helps to establish credibility and trust with clients and colleague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381000"/>
          <a:ext cx="8953500" cy="4876800"/>
          <a:chOff x="190500" y="381000"/>
          <a:chExt cx="8953500" cy="4876800"/>
        </a:xfrm>
      </p:grpSpPr>
      <p:sp>
        <p:nvSpPr>
          <p:cNvPr id="1" name=""/>
          <p:cNvSpPr txBox="1"/>
          <p:nvPr/>
        </p:nvSpPr>
        <p:spPr>
          <a:xfrm>
            <a:off x="190500" y="381000"/>
            <a:ext cx="87630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2000" spc="0" u="none">
                <a:solidFill>
                  <a:srgbClr val="e8600a">
                    <a:alpha val="90.98%"/>
                  </a:srgbClr>
                </a:solidFill>
                <a:latin typeface="Calibri"/>
              </a:rPr>
              <a:t><![CDATA[Benefits of Professional Practice]]></a:t>
            </a:r>
          </a:p>
        </p:txBody>
      </p:sp>
      <p:sp>
        <p:nvSpPr>
          <p:cNvPr id="2" name=""/>
          <p:cNvSpPr txBox="1"/>
          <p:nvPr/>
        </p:nvSpPr>
        <p:spPr>
          <a:xfrm>
            <a:off x="381000" y="114300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6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Why is Professional Practice Importan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81000" y="17621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Professional practice is crucial for maintaining standards of excellence and fostering a positive work environment. It helps to build trust with clients and colleagu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381000" y="2381250"/>
            <a:ext cx="8191500" cy="12573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• Enhances credibility
• Builds trust
• Promotes ethical behavior
• Fosters professional growth
• Improves client relationships
• Strengthens teamwork]]></a:t>
            </a:r>
          </a:p>
        </p:txBody>
      </p:sp>
      <p:sp>
        <p:nvSpPr>
          <p:cNvPr id="5" name=""/>
          <p:cNvSpPr txBox="1"/>
          <p:nvPr/>
        </p:nvSpPr>
        <p:spPr>
          <a:xfrm>
            <a:off x="381000" y="37814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Professional practice not only benefits individuals in their careers but also contributes to the overall success of the organization. By following professional standards, professionals can create a positive work culture and achieve their goals effectively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81000" y="440055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By upholding professional practice standards, individuals can enhance their reputation, advance their careers, and contribute to the overall success of their organizatio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2026-06-22T08:10:43Z</dcterms:created>
  <dcterms:modified xsi:type="dcterms:W3CDTF">2026-06-22T08:10:43Z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