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064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322a690dc3.65048174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asics of Motion and Forc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otion and forces form the foundation of classical physics, describing how objects move and interact. This slide introduces the primary ideas that govern movement and the influence of forces in everyday lif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otion is the change in an object's position over time.
• Forces cause objects to start moving, stop, or change direction.
• Newton's First Law explains inertia and the tendency to maintain motion.
• Newton's Second Law relates force, mass, and acceleration with a clear formula.
• Newton's Third Law states that every action has an equal and opposite reac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otion describes how positions change over time, while forces act as causes for these changes. Newton’s laws offer three key principles that define the relationship between forces and motion, providing a systematic way to predict and explain physical behavior.]]></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motion and forces is essential to grasp how objects behave in the physical world. Newton's laws provide a framework that explains why things move or remain still. Forces, whether contact or at a distance, influence motion in predictable ways, helping us analyze everyday phenomena from walking to driv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ypes of Forces and Their Effect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bar chart illustrates different common forces acting on objects, measured in newtons, highlighting their relative magnitudes in typical scenar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nergy Dynamics and Heat Transfer]]></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how energy moves and transforms within physical systems, focusing on different energy forms, the governing laws of thermodynamics, and mechanisms through which heat is transferre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ergy exists in multiple forms including kinetic, potential, thermal, and chemical.
• The first law of thermodynamics states energy conservation within isolated systems.
• The second law introduces entropy, explaining energy dispersal and directionality of processes.
• Heat transfer occurs via conduction, convection, and radiation.
• Understanding energy interactions is essential for analyzing natural and engineered system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nergy changes form but the total amount remains constant, governed by thermodynamic laws. Heat moves through materials by conduction, fluids by convection, and across space by radiation, each with distinct characteristics critical for understanding physical phenomena.]]></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nergy dynamics involve the study of how energy is stored, transferred, and transformed in various environments. Heat transfer mechanisms—conduction, convection, and radiation—describe the ways thermal energy moves between bodies. The laws of thermodynamics provide a framework for predicting system behavior, ensuring energy conservation and explaining the increase of disorder or entropy over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Interplay of Electricity and Magnetism]]></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the Conne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lectricity and magnetism are deeply intertwined phenomena. Electric charges in motion create magnetic fields, while changing magnetic fields induce electric currents. This dynamic relationship forms the foundation of electromagnetism, which governs many natural processes and modern technolog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lectric charges generate electric fields and can produce magnetic fields when moving.
• Magnetic fields exert forces on moving charges, influencing current flow in circuits.
• Electromagnetic induction occurs when a changing magnetic field creates an electric current.
• Electric motors and generators rely on the interaction between electricity and magnetism.
• Natural phenomena like Earth's magnetic field arise from electric currents within the plane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lectric and magnetic fields are linked through the motion of charges and changing magnetic flux. This relationship enables the conversion of electrical energy into mechanical energy and vice versa, forming the basis for numerous applications and natural magnetic phenomena.]]></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connection between electricity and magnetism reveals how moving electric charges produce magnetic fields, and how changing magnetic fields can generate electric currents. This interplay is essential for the operation of many devices, including motors and generators, and explains natural occurrences such as Earth's magnetism. Understanding these principles helps us grasp the fundamental forces shaping both technology and the natural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vanced Topics in Contemporary Physic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loring Modern Frontier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delves into pivotal advancements that shape current physics research, highlighting foundational theories and groundbreaking discoveries that redefine our understanding of the univers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Quantum theory reveals the probabilistic nature of particles at microscopic scales.
• Einstein's theory of relativity unifies space and time, altering classical mechanics.
• Particle physics investigates fundamental constituents of matter through high-energy experiments.
• Modern physics bridges theoretical frameworks with experimental validation.
• These concepts underpin technologies from semiconductors to GPS and medical imag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Key modern physics topics include quantum mechanics’ probabilistic models, relativity’s space-time concepts, and particle physics’ exploration of subatomic particles. Together, they form the foundation for ongoing research and practical applications in technology and cosmolog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contemporary physics encompasses revolutionary ideas such as quantum mechanics and relativity, which challenge classical views. These theories provide essential insights into the behavior of matter and energy at the smallest and largest scales. Additionally, the study of particle physics continues to uncover the universe’s building blocks, driving innovation and deepening scientific knowledge in multiple disciplines.]]></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2026-08-18T10:21:30Z</dcterms:created>
  <dcterms:modified xsi:type="dcterms:W3CDTF">2026-08-18T10:21:30Z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