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31288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Understanding Nano Learning: Core Concepts & Benefit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Introduction to Nano Learning]]></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Nano learning is a learning approach that delivers small, bite-sized content to learners. It focuses on delivering information in short bursts to enhance retention and engagement.]]></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Enhances retention and engagement
• Delivers small, bite-sized content
• Focuses on short bursts of information
• Utilizes micro-content for learning
• Promotes active learning
• Encourages continuous learning]]></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Nano learning is based on the principles of cognitive science, which suggest that short, frequent bursts of learning are more effective for retention. By delivering information in small doses, learners are more likely to remember and apply what they have learned.]]></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Nano learning is a modern learning approach that caters to the needs of fast-paced learners. By breaking down information into small, digestible chunks, nano learning promotes active engagement and continuous learn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Understanding Nano Learning: Core Concepts & Benefits - Part 2]]></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Benefits of Nano Learning]]></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Nano learning offers several advantages for modern learners in combating information overload and meeting the demands of a fast-paced world.]]></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Combats information overload
• Fits into busy schedules
• Encourages self-directed learning
• Provides just-in-time learning
• Supports personalized learning
• Enhances knowledge retention]]></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In today's fast-paced world, nano learning is essential for providing quick access to relevant information. By offering personalized and just-in-time learning opportunities, nano learning enhances knowledge retention and supports continuous skill development.]]></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Nano learning is a valuable tool for combating information overload and catering to the needs of learners who have limited time for traditional learning methods. It promotes self-directed learning and allows individuals to access information when they need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Designing Effective Nano Learning Experience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Practical Aspects of Creating Impactful Nano-Learning Experience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egment focuses on designing nano-learning experiences that are effective and engaging. It covers key aspects such as content selection, information breakdown, engagement strategies, and active learning integration.]]></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Identify Suitable Content
• Break Down Complex Information
• Structure Content for Maximum Engagement
• Incorporate Active Learning Elements
• Utilize Short Bursts for Learning
• Enhance Retention and Application]]></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In designing effective nano learning experiences, it is crucial to identify content that is suitable for short bursts of learning. Breaking down complex information into manageable units and structuring the content in a way that maximizes engagement are key considerations. Incorporating active learning elements and utilizing short bursts for learning can enhance the overall effectiveness of nano learning experiences, leading to improved retention and application of knowledge.]]></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Designing effective nano learning experiences requires careful consideration of content, engagement strategies, and active learning elements. By breaking down complex information into digestible units and structuring content for maximum engagement, learners can benefit from short bursts of focused learning that enhance retention and application of knowled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Implementing Nano Learning in Organization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Real-world Application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xplore how nano learning is applied in corporate training, academic education, and personal development.]]></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Integrate nano learning initiatives into existing training programs
• Utilize micro-learning modules for quick and effective knowledge transfer
• Implement gamification elements to enhance engagement and retention
• Utilize mobile learning platforms for on-the-go access to nano content
• Measure effectiveness through quizzes, assessments, and feedback mechanisms
• Adapt content based on analytics and learner feedback for continuous improvement]]></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Implementing nano learning in organizations requires a strategic approach to integration. Organizations should focus on incorporating nano learning seamlessly into existing training programs, utilizing micro-learning modules for quick knowledge transfer, and incorporating gamification elements to enhance engagement. Mobile learning platforms can provide on-the-go access to nano content, while measuring effectiveness through quizzes, assessments, and feedback mechanisms. By adapting content based on analytics and learner feedback, organizations can continuously improve their nano learning initiatives.]]></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Nano learning is transforming the way organizations deliver training and education. By incorporating short, focused learning modules, organizations can enhance knowledge retention and engagement among employees and learn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Future Trends and Evolving Practices in Nano Learning]]></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Key Takeaways and Emerging Trend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egment summarizes the key takeaways from nano learning, discusses emerging trends, and explores the potential for personalized learning paths.]]></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Adoption of AI and machine learning for personalized learning experiences
• Integration of virtual and augmented reality for immersive nano learning
• Micro-credentialing and gamification to enhance learner engagement
• Collaborative nano learning platforms for peer-to-peer knowledge sharing
• Adaptive learning algorithms for real-time customization of learning content
• Continuous evolution of nano learning strategies to align with changing learner needs and technological advancements]]></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 future of nano learning lies in the seamless integration of AI, VR, and AR to create personalized and engaging learning experiences. Micro-credentialing and gamification will drive motivation and participation, while collaborative platforms will foster a sense of community and knowledge sharing. Adaptive algorithms will ensure that learners receive content tailored to their needs, leading to more effective learning outcomes. To stay relevant, educators and institutions must continuously adapt and refine their nano learning strategies to meet the evolving demands of learners and advancements in technology.]]></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Nano learning is at the forefront of educational innovation, offering bite-sized learning opportunities that cater to individual needs. By leveraging emerging technologies and evolving practices, nano learning can revolutionize the way we acquire knowledge and skills.]]></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2026-07-15T10:49:09Z</dcterms:created>
  <dcterms:modified xsi:type="dcterms:W3CDTF">2026-07-15T10:49:09Z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