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39547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Python Basic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Getting Started with Python]]></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introduces the initial steps to begin programming in Python, focusing on installing the language and setting up an environment conducive to coding efficientl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ownload Python from the official Python website for your operating system.
• Install an Integrated Development Environment (IDE) like VS Code or PyCharm for easier coding.
• Verify the installation by running 'python --version' in the command line.
• Understand the role of the Python interpreter in executing scripts.
• Set up environment variables to run Python from any directory.]]></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Installing Python and selecting an IDE are essential first steps. The interpreter runs scripts, and environment variables allow easy access from the terminal. This setup phase prepares learners for hands-on coding in Pyth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tarting with Python requires downloading and installing the interpreter, followed by configuring a development environment such as an IDE. This setup ensures smooth execution and testing of Python scripts. Confirming the installation and understanding the interpreter’s role lays a solid foundation for beginners to proceed with writing and running Python co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ntroduction to Python Basics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Navigating Control Structur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Control structures determine the flow of a Python program by directing which code blocks execute and how often. This includes conditional statements that make decisions, loops that repeat actions, and functions that encapsulate reusable code with inputs and outpu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onditional statements (if, elif, else) enable decision-making.
• Loops (for, while) repeat code based on conditions or sequences.
• Functions group code to perform specific tasks and improve organization.
• Parameters allow functions to accept input values dynamically.
• Return values provide results back to the calling code for further us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ontrol structures guide the order in which code runs, making programs responsive and efficient. Functions enhance modularity by accepting parameters and returning outputs, while conditionals and loops control decision-making and repetition.]]></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control structures is essential for managing program flow in Python. Conditionals let programs adapt to different situations, loops handle repetitive tasks efficiently, and functions promote code reuse and clarity. Mastering these elements allows developers to write flexible, maintainable, and scalable code by controlling execution paths and data proce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xploring Data Structures and Librarie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Python Data Structure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Python offers versatile built-in data structures that serve different purposes. Lists allow ordered, mutable collections; tuples are immutable sequences; sets manage unique elements without order; dictionaries store key-value pairs for fast lookups. Alongside these, Python’s extensive libraries provide tools to extend functionality and simplify complex task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Lists: dynamic, ordered collections supporting duplicates and modifications.
• Tuples: fixed-size, immutable sequences ideal for constant data.
• Sets: unordered collections that automatically remove duplicates.
• Dictionaries: key-value mappings enabling efficient data retrieval.
• Libraries: pre-built modules that enhance programming with specialized func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introduces Python’s primary data structures and highlights how to manipulate them effectively. It also emphasizes the importance of libraries, which provide ready-to-use code to solve common programming challenges and improve productivit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Understanding Python’s fundamental data structures is essential for effective programming. Lists, tuples, sets, and dictionaries each have unique characteristics suited for different scenarios. Leveraging these structures along with Python’s powerful libraries can streamline data handling and expand your coding capabilities, making your programs more efficient and easier to man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Hands-on Project and Course Recap]]></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Bringing It All Togethe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final segment invites you to apply your Python knowledge in a comprehensive project that combines all key concepts covered. Reflect on essential programming techniques, identify frequent errors, and adopt best practices to ensure a solid foundation for future learn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velop a practical project integrating variables, control flow, functions, and data structures.
• Review core Python syntax and common coding patterns.
• Analyze typical mistakes such as indentation errors and improper data handling.
• Emphasize writing clean, readable, and efficient code.
• Prepare for advanced topics by reinforcing foundational skill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By combining theory with practice, this segment enhances your understanding through a real-world project. Reviewing mistakes and best practices ensures your code is both functional and maintainable, setting the stage for advanced Python develop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hands-on project offers a valuable opportunity to consolidate your Python skills by creating a meaningful program that incorporates multiple course elements. Alongside this, revisiting common pitfalls and best coding habits strengthens your confidence and prepares you for more complex programming challenges ahead.]]></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2026-07-25T00:14:47Z</dcterms:created>
  <dcterms:modified xsi:type="dcterms:W3CDTF">2026-07-25T00:14:47Z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