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54458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ntroduction to Internal Auditing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Concepts and Purpos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Internal auditing is an independent, objective assurance and consulting activity designed to add value and improve an organization's operations. It helps organizations achieve their objectives by evaluating and enhancing the effectiveness of risk management, control, and governance processe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Defines internal auditing as a vital organizational function.
• Focuses on risk management, control, and governance evaluation.
• Supports continuous improvement and operational efficiency.
• Operates independently to maintain objectivity.
• Provides assurance and advisory service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Internal auditors systematically review organizational activities to identify risks and assess control effectiveness. Their independent evaluations support management in making informed decisions and fostering a culture of continuous improvement.]]></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Internal auditing serves as a critical tool for organizations to monitor and improve their internal processes. By independently assessing risk management and control systems, internal auditors help ensure that organizational goals are met efficiently and ethically. Their role bridges assurance and advisory functions, promoting transparency and accountability throughout the compan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ntroduction to Internal Auditing - Part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Risk Identification and Analysi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derstanding Risk in Auditing]]></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ffective internal auditing requires a clear grasp of the risks an organization faces. This segment guides auditors through recognizing potential threats, evaluating their significance, and integrating these insights into audit planning to enhance organizational resilience and complianc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Identify internal and external risk sources impacting objectives.
• Analyze risk likelihood and potential impact on operations.
• Assess risk exposure to prioritize audit focus areas.
• Align audit objectives with risk assessment findings.
• Develop strategies to monitor and mitigate identified risk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is segment emphasizes recognizing diverse risks and assessing their severity. Internal auditors learn to prioritize risks based on impact and likelihood, aligning audit plans to address critical vulnerabilities and support effective risk mitigation within the organization.]]></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Risk identification and analysis form the foundation of a strategic internal audit. By systematically detecting and evaluating risks, auditors can direct their efforts toward areas of greatest concern. This approach not only strengthens audit relevance but also supports proactive risk management, ensuring that organizational goals are safeguarded against uncertainties and vulnerabilit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udit Techniques and Implementation]]></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Methodologies and Practic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egment introduces practical approaches for conducting audits, focusing on selecting appropriate techniques, gathering reliable data, and ensuring thorough documentation. Emphasis is placed on applying sampling strategies effectively and communicating results clearly to support decision-making.]]></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Utilize diverse audit methods: interviews, observations, and document reviews.
• Implement data collection with accuracy and relevance in mind.
• Apply sampling techniques to balance efficiency and coverage.
• Maintain comprehensive records to support audit conclusions.
• Present findings and recommendations in a clear, actionable manner.]]></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ffective auditing requires a blend of methods tailored to the audit’s scope. Sampling reduces workload without sacrificing insight. Detailed documentation validates findings, and clear communication of results promotes transparency and supports organizational goal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Mastering audit techniques involves understanding various data collection methods and choosing suitable sampling strategies to optimize resource use. Proper documentation underpins the credibility of audit results, while clear presentation of findings ensures stakeholders can make informed decisions that drive improvement and complia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nhancing Audit Quality and Effectivenes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ntinuous Improvement in Internal Auditing]]></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Maintaining high standards in internal auditing requires ongoing efforts to refine processes, develop skills, and incorporate constructive feedback. This ensures audits remain relevant, reliable, and impactful in supporting organizational goal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Establish regular quality assurance reviews to identify improvement areas.
• Promote ongoing professional development tailored to emerging audit challenges.
• Integrate feedback loops from stakeholders to enhance audit relevance and clarity.
• Adopt innovative tools and methodologies to increase audit efficiency and accuracy.
• Foster a culture of learning and accountability within the audit team.]]></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Internal audit quality thrives on constant refinement through quality checks, targeted training, and stakeholder feedback. Encouraging innovation and accountability within the audit function helps sustain high standards and drives meaningful organizational improvement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udit quality and effectiveness depend on a proactive approach to continuous improvement. By systematically reviewing audit practices, investing in skill enhancement, and utilizing feedback, internal auditors can strengthen their contribution to organizational success. Embracing new technologies and encouraging a learning mindset further supports the delivery of insightful and trustworthy audit outcomes.]]></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2026-08-11T06:25:39Z</dcterms:created>
  <dcterms:modified xsi:type="dcterms:W3CDTF">2026-08-11T06:25:39Z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