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50986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he Nature of Time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Tim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ime is a fundamental dimension that structures our experience and existence. It provides a framework to sequence events, measure durations, and comprehend change. Across human history, time has been perceived not only as a physical phenomenon but also as a cultural and philosophical concept shaping how societies function.]]></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ime orders events from past to future.
• It allows measurement of intervals and durations.
• Time influences how humans perceive reality.
• Cultural beliefs shape time’s interpretation.
• Time is essential for organizing social lif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ime is an essential dimension that helps humans organize events and understand change. Its meaning varies culturally, influencing how societies plan, remember, and anticipate future action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ime serves as a vital framework by which humans understand their world and organize experiences. It is both a measurable quantity and a concept deeply embedded in cultural narratives. Different societies have developed unique ways to interpret and utilize time, which in turn affects social structures and daily rhyth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he Nature of Time - Part 2]]></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ultural Perspectives on Tim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Various cultures interpret time through distinct lenses, ranging from linear to cyclical views. These perspectives affect social behavior, rituals, and governance. For example, some societies emphasize progress and future orientation, while others focus on repetition and harmony with natural cycl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Linear time views progress as a straight path.
• Cyclical time emphasizes recurring natural patterns.
• Cultural rituals often reflect time concepts.
• Time perception influences social priorities.
• Different calendars embody cultural time view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ime is understood differently across cultures; some emphasize a forward-moving timeline, while others see time as repeating cycles. These views deeply influence social customs and collective worldview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ultural interpretations of time vary widely. Some see it as a linear progression, driving innovation and change, while others perceive it as cyclical, encouraging balance and repetition. These views shape societal rituals, governance, and everyday life, demonstrating time’s role beyond measurement into cultural ident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he Nature of Time - Part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he Nature of Time - Part 4]]></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Time’s Role in Human Existenc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ime shapes how individuals and communities experience life. It governs cycles of work, rest, and celebration, and provides a structure for memory and anticipation. Time also underpins scientific inquiry and technological development, reinforcing its central place in human progres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ime organizes daily human activities.
• It supports memory and future planning.
• Time influences cultural traditions and festivals.
• Scientific progress relies on precise time measurement.
• Societal order depends on shared time understanding.]]></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Human existence is deeply intertwined with time, which structures activities, supports memory, and enables planning. Societies rely on shared concepts of time to maintain order and progres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ime is integral to human life, regulating routines, memories, and aspirations. It fosters societal cohesion through shared schedules and rituals. Moreover, scientific and technological advances depend heavily on accurate timekeeping, highlighting time’s indispensable role in human development and collective functio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he Nature of Time - Part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arly Instruments of Timekeeping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Origins of Time Measurement]]></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Human civilizations first measured time by observing natural phenomena and celestial movements. Early instruments translated these observations into practical tools that structured daily life and social organization.]]></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Sundials used the sun's shadow to indicate time during daylight hours.
• Water clocks measured time by the regulated flow of water.
• Early timekeeping helped coordinate agricultural activities and rituals.
• These tools varied in complexity depending on cultural needs.
• Timekeeping instruments laid the foundation for modern clock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undials and water clocks represent some of the earliest forms of timekeeping. Sundials relied on sunlight and shadows, while water clocks measured time through controlled water flow, both enabling societies to regulate daily activitie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ncient societies developed simple yet effective devices such as sundials and water clocks to track the passage of time. These early instruments were essential for organizing work, religious ceremonies, and social events. Their innovation marked a critical step in humanity’s understanding of time as a measurable and manageable resour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arly Instruments of Timekeeping - Part 2]]></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Sundials: Principles and Usag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Sundials function by casting a shadow from a fixed object onto a marked surface, indicating the hour based on the sun’s position. They were among the first widely used timekeeping devic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onsisted of a gnomon and a dial plate with hour markers.
• Worked only during daylight and clear weather.
• Designs adapted to different latitudes for accuracy.
• Used extensively in ancient Egypt, Greece, and Rome.
• Served both practical and ceremonial purpose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sundial’s gnomon casts a shadow on a calibrated surface, marking time intervals. This simple yet effective tool required understanding of solar patterns and geographic location to maintain accurac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undials harnessed the predictable movement of the sun to divide the day into measurable segments. Their design varied across cultures but shared the common goal of tracking daylight hours. Sundials were vital for scheduling daily tasks and religious observances before mechanical clocks exis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arly Instruments of Timekeeping - Part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arly Instruments of Timekeeping - Part 4]]></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Water Clocks: Mechanism and Impact]]></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Water clocks measured time by tracking the steady flow of water from or into a container, providing a continuous and independent way to gauge time regardless of sunlight.]]></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Also known as clepsydras, used since ancient Mesopotamia.
• Could function day and night, unlike sundials.
• Involved calibrated vessels to measure elapsed time.
• Improved timekeeping for legal, astronomical, and religious activities.
• Represented early engineering combining science and craftsmanship.]]></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By controlling water flow through containers with marked levels, water clocks provided a reliable measure of time. This innovation was crucial for activities requiring precise timing independent of sunlight.]]></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Water clocks expanded time measurement beyond daylight hours, offering more consistent readings. Their invention marked a significant development, enabling societies to manage time during the night and on cloudy days, thus enhancing social coordination and scientific observ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arly Instruments of Timekeeping - Part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he Evolution of Clock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arly Mechanical Timekeeping]]></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Mechanical clocks marked a pivotal shift from natural and rudimentary time indicators to engineered precision devices. Emerging in medieval Europe, these clocks introduced gears, escapements, and weights, enabling continuous and regulated measurement of tim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First mechanical clocks appeared in the 13th century.
• Used gears and escapements to control movement.
• Powered by falling weights or springs.
• Allowed timekeeping independent of natural cycles.
• Installed primarily in church towers and public space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echanical clocks used intricate gear systems and escapements to measure time steadily. Their deployment in public areas helped standardize time awareness, fostering new social rhythms and coordination.]]></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introduction of mechanical clocks revolutionized timekeeping by replacing less reliable methods like sundials and water clocks. These devices enhanced accuracy and allowed societies to organize activities more precisely. Their presence in public spaces also helped synchronize communal schedules, influencing social and economic interac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he Evolution of Clocks - Part 2]]></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Technological Advancemen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Over centuries, clockmakers refined mechanical clocks to improve precision and usability. Innovations such as the pendulum, spring mechanisms, and escapement improvements dramatically enhanced timing accuracy and portabilit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Pendulum clocks introduced in the 17th century increased accuracy.
• Coiled springs allowed clocks to be smaller and portable.
• Anchor escapement reduced timing errors significantly.
• Clock faces standardized to display hours and minutes clearly.
• Development of pocket watches made personal timekeeping possibl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Refinements like the pendulum and spring power made clocks more accurate and transportable. These advances expanded timekeeping beyond public towers into homes and personal use.]]></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echnological progress in clockmaking brought about more reliable and accessible timepieces. The pendulum’s steady swing and compact spring mechanisms enabled clocks to become household items. These improvements supported daily planning and punctuality, reshaping individual and societal time manage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he Evolution of Clocks - Part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he Evolution of Clocks - Part 4]]></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mpact on Society]]></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e rise of mechanical clocks transformed societal structures by establishing standardized timekeeping. This shift influenced work schedules, religious practices, and economic exchanges, promoting punctuality and coordination on unprecedented scal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nabled synchronization of community activities and labor.
• Regulated religious ceremonies and prayer times.
• Facilitated trade by standardizing business hours.
• Encouraged punctuality in social and professional life.
• Contributed to the development of modern time zone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tandardized timekeeping allowed societies to coordinate activities efficiently, impacting work, worship, and commerce. This shared temporal order became essential for complex social system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echanical clocks introduced a shared temporal framework that redefined daily life. By aligning social functions around precise time, communities enhanced cooperation and productivity. This temporal discipline laid the foundation for industrial and modern societal organiz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he Evolution of Clocks - Part 5]]></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Legacy and Continuing Innovation]]></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e mechanical clock’s principles underpin modern timekeeping technologies. Continuous innovation has led to atomic clocks and digital devices, yet the mechanical clock’s influence remains foundational in how we perceive and measure tim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Mechanical design principles still inform modern clocks.
• Transitioned from public installations to personal devices.
• Inspired precise engineering in various scientific fields.
• Set standards for time measurement and synchronization.
• Continues to symbolize human mastery over tim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evolution from mechanical to atomic clocks showcases ongoing refinement. Mechanical clocks remain a symbol of innovation, bridging past ingenuity with present precision.]]></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echanical clocks established the framework for accurate and reliable time measurement, influencing centuries of technological advances. Their legacy persists in contemporary devices and time standards, reflecting humanity’s enduring quest to understand and control ti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stablishing Global Time Standard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The Need for Unified Tim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Before global time standards, local mean times varied widely, causing confusion in travel, communication, and trade. A unified system was essential to synchronize activities across regions and facilitate coordination in an increasingly interconnected world.]]></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Local times differed from town to town based on solar position.
• Railroads and telegraph systems highlighted time inconsistencies.
• Scheduling across regions became unreliable and inefficient.
• Economic and social activities required synchronized timing.
• A global standard was necessary to avoid confusion and delay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n the 19th century, growing travel and communication demands exposed the chaos of local time differences. This spurred efforts to create a consistent global time framework to enhance efficiency and reliability worldwide.]]></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lack of a common time reference created challenges as societies expanded and connected. Disparate local times disrupted transportation schedules and communication networks. Establishing a consistent time measurement system became critical to support commerce, navigation, and international relations. This need laid the foundation for creating standardized time zones and global time coordin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stablishing Global Time Standards - Part 2]]></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reation of Time Zon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o manage the world's varying local times, the concept of dividing the globe into time zones was introduced. Each zone represents a region where the same standard time is observed, simplifying timekeeping and aligning social and economic activiti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arth divided into 24 longitudinal zones, each roughly 15° wide.
• Each zone corresponds to a one-hour difference from neighboring zones.
• Time zones align local time with the position of the sun.
• Standard time within zones replaced local solar time.
• Adoption eased scheduling for transportation and communication.]]></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introduction of time zones divided the planet into manageable segments of time, each offset by one hour. This approach harmonized local times and reduced confusion in cross-regional interaction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ime zones provided a practical solution to the chaos of local times by grouping regions under a common time standard. This system balanced solar time with societal needs, enabling consistent scheduling across vast distances. The adoption of time zones was a major step toward global time standardization, supporting international coordin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stablishing Global Time Standards - Part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stablishing Global Time Standards - Part 4]]></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The Prime Meridian and International Agreement]]></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 global reference point was necessary to unify time zones. The International Meridian Conference of 1884 selected the Greenwich Meridian as the prime meridian, serving as the zero-degree longitude line from which all time zones are calculated.]]></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Prime meridian established at Greenwich, England.
• Serves as the baseline for measuring longitude and time.
• Standardizes calculation of Coordinated Universal Time (UTC).
• Facilitated global navigation and communication.
• International consensus enabled worldwide adoption.]]></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1884 conference unified global time by selecting Greenwich as zero longitude. This decision anchored time zone calculations and enhanced international cooperation in timekeeping.]]></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designation of the Greenwich Meridian as the prime meridian created a universal starting point for time measurement. This agreement allowed countries to coordinate their time zones relative to a fixed global standard. The prime meridian's role remains central to modern timekeeping and navigation system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stablishing Global Time Standards - Part 5]]></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nternational Efforts and Modern Impact]]></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Following the establishment of time zones and the prime meridian, ongoing international collaboration has refined global timekeeping. Modern technologies rely on these standards to coordinate everything from global communications to scientific research.]]></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reation of Coordinated Universal Time (UTC) as a global standard.
• Use of atomic clocks for precise time measurement.
• International Bureau of Weights and Measures oversees time standards.
• Time synchronization critical for GPS, internet, and aviation.
• Global cooperation ensures consistency despite regional variation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Global timekeeping now relies on atomic precision and international agreements, enabling seamless coordination across continents and technologie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nternational cooperation has transformed timekeeping into a precise science, ensuring synchronized operations worldwide. Advances like atomic clocks and standardized protocols maintain accurate, reliable time essential for modern infrastructure, transportation, and technology. These efforts continue to uphold the global time standards established over a century ag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Precision in the Atomic Age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Revolutionizing Time Measurement]]></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tomic clocks transformed timekeeping by harnessing the consistent vibrations of atoms, providing accuracy far beyond mechanical and quartz clocks. This leap allowed for precise synchronization crucial to modern technology and scientific research.]]></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Atomic clocks use oscillations of atoms, typically cesium or rubidium.
• First practical atomic clock developed in the 1950s.
• Accuracy improved time standards from seconds to billionths of a second.
• Enabled global synchronization for telecommunications and navigation.
• Foundation for redefining the international second unit.]]></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tomic clocks measure time by counting atomic energy transitions, offering unmatched stability. This technology replaced less precise mechanical systems, becoming essential in many scientific and technological application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advent of atomic clock technology marked a pivotal shift in measuring time, introducing extraordinary precision. By relying on atomic vibrations, these clocks surpassed previous methods, enabling advancements in fields like GPS navigation, telecommunications, and fundamental physics. Their development reshaped global time standards and enhanced scientific experiments requiring exact tim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Precision in the Atomic Age - Part 2]]></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Technological Breakthrough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Key innovations in atomic clock design improved their stability, portability, and accuracy. These breakthroughs made atomic timekeeping accessible beyond laboratories, impacting various industries and research field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Development of cesium-beam and hydrogen maser clocks.
• Miniaturization led to portable atomic clocks.
• Integration with satellite systems for real-time updates.
• Enhanced resistance to environmental disturbances.
• Continuous improvements in frequency standard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tomic clock technology evolved through innovations that increased accuracy and reduced size. These advances allowed wider adoption in fields requiring precise timing, such as space exploration and communication network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echnological advances refined atomic clocks, enhancing their precision and usability. Innovations like hydrogen masers and portable models extended their application range. These improvements supported critical systems, including satellite navigation and telecommunications, by providing highly reliable and stable time referenc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Precision in the Atomic Age - Part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Precision in the Atomic Age - Part 4]]></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mpact on Science and Technology]]></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tomic clocks enabled precise measurements essential for breakthroughs across multiple disciplines, influencing navigation, communications, and fundamental physics research.]]></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Foundation for the Global Positioning System (GPS).
• Improved synchronization in telecommunications networks.
• Enhanced accuracy in deep space exploration timing.
• Critical for testing theories in quantum mechanics and relativity.
• Supported development of international time standards (UTC).]]></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tomic clocks provide the exact timing needed for advanced technologies and scientific experiments. Their influence extends from everyday navigation to exploring fundamental physical law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precision of atomic clocks has had profound effects on science and technology. Their accuracy underpins GPS functionality, telecommunications, and space missions. Furthermore, they provide the exact timing necessary for advanced physics experiments and maintaining the global coordinated time stand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Precision in the Atomic Age - Part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nderstanding Time Through Relativity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Foundations of Relativity]]></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instein's theories redefined time as a flexible dimension intertwined with space, rather than an absolute constant. This shift challenged traditional Newtonian views and introduced a new framework for understanding how time behaves under different condition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ime is relative, not absolute.
• Space and time form a unified four-dimensional continuum.
• Observers in different states of motion experience time differently.
• Speed of light is constant in all reference frames.
• Gravity affects the flow of tim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Relativity shows that time is experienced differently depending on an observer’s motion and gravitational environment, merging space and time into one interconnected fabric.]]></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instein’s relativity transformed the concept of time from a fixed backdrop into a dynamic dimension linked with space. This new perspective revealed that time varies depending on velocity and gravity, challenging centuries of fixed-time assumptions and opening new possibilities in physics and cosmolog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nderstanding Time Through Relativity - Part 2]]></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Time Dilation Explained]]></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ime dilation occurs when time intervals lengthen for an observer in motion relative to another. This phenomenon means moving clocks tick slower compared to stationary ones, a direct consequence of the speed of light limit and relative motion.]]></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ime slows down for objects moving near light speed.
• Stationary observers measure moving clocks as ticking slower.
• This effect is symmetrical between observers in relative motion.
• Verified by experiments with fast-moving particles and atomic clocks.
• Crucial for technologies like GPS to maintain accuracy.]]></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ime dilation shows that relative motion affects the passage of time, with faster-moving clocks running slower when viewed from a stationary frame, a key insight from special relativit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ime dilation reveals that time is not universal but depends on relative speed. Moving clocks are observed to run slower, a phenomenon confirmed by precise experiments and essential for modern navigation technologies that rely on exact tim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nderstanding Time Through Relativity - Part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nderstanding Time Through Relativity - Part 4]]></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nterplay of Space and Tim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Relativity merges space and time into a single continuum called spacetime. Events that appear simultaneous in one frame may differ in another, highlighting the interconnectedness and fluidity of these dimension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Space and time are inseparable dimensions.
• Simultaneity depends on the observer’s frame of reference.
• Events can appear in different orders to different observers.
• Gravity curves spacetime, influencing time flow.
• Spacetime geometry governs the motion of objects and light.]]></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pacetime unites space and time, showing their measurements vary with observer perspective and gravity, fundamentally altering our understanding of the universe’s structure.]]></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fusion of space and time into spacetime reveals that measurements of when and where events occur depend on the observer’s motion and gravitational context. This framework explains phenomena like gravitational time dilation and the bending of light near massive bod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nderstanding Time Through Relativity - Part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ime’s Role in Modern Innovation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The Foundation of Precision]]></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ccurate timekeeping underpins many modern technologies by providing a reliable reference for synchronization. From coordinating data exchange to enabling navigation, precise time measurement ensures systems operate harmoniously and efficientl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Synchronization is critical for digital communication networks.
• Atomic clocks provide unparalleled timing accuracy.
• Time signals coordinate global positioning systems (GPS).
• Financial markets rely on exact timestamps for transactions.
• Scientific research depends on precise timing for experiment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Precise timekeeping allows technologies to synchronize actions and data flows, enabling systems such as GPS and digital networks to function reliably. This accuracy is vital for sectors ranging from finance to science.]]></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odern innovation depends heavily on the ability to measure and maintain exact time. Whether for coordinating complex digital networks or enabling real-time positioning, accurate timekeeping is essential. Technologies like atomic clocks and GPS systems exemplify how precision timing facilitates seamless communication and operation across diverse fiel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ime’s Role in Modern Innovation - Part 2]]></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Timekeeping in Global Positioning System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GPS technology depends on the exact measurement of time to calculate positions accurately. Satellites equipped with atomic clocks send time-stamped signals that receivers use to determine location by calculating signal travel tim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Satellites carry highly accurate atomic clocks.
• Signal travel time determines distance to satellites.
• Multiple satellite signals enable precise triangulation.
• Time discrepancies can cause significant location errors.
• Continuous clock synchronization maintains GPS accuracy.]]></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GPS accuracy hinges on the synchronization of atomic clocks aboard satellites. Receivers use the time difference between signal transmission and reception to calculate distances, enabling precise location determination.]]></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Global Positioning Systems rely on the precision of time to deliver accurate location data. Satellites equipped with atomic clocks broadcast signals that receivers use to calculate distances and pinpoint positions. Maintaining synchronized time across satellites is essential to prevent errors and ensure the system’s reliability worldwi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ime’s Role in Modern Innovation - Part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ime’s Role in Modern Innovation - Part 4]]></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Time Synchronization in Digital Network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Digital communication networks depend on synchronized clocks to manage data flow, avoid collisions, and maintain security. Precise timing helps coordinate packet transmission and supports protocols that ensure data integrit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Network devices synchronize using protocols like NTP and PTP.
• Accurate timing reduces data packet loss and errors.
• Time synchronization is essential for secure communications.
• Distributed systems rely on timing to coordinate processes.
• Latency optimization depends on precise clock alignment.]]></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Digital networks use time synchronization protocols to align clocks across devices. This alignment minimizes communication errors, enhances security, and ensures efficient data transfer.]]></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n digital networks, synchronized time is fundamental to managing data transmission and maintaining security. Protocols such as NTP and PTP ensure devices share a common time reference, reducing errors and improving efficiency. This coordination is critical for the smooth operation of distributed systems and secure communication channel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ime’s Role in Modern Innovation - Part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Looking Ahead: The Future of Time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merging Perspectives on Tim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s scientific inquiry advances, our understanding of time is evolving beyond classical concepts. New theories challenge traditional views, proposing time may be non-linear, emergent, or even an illusion shaped by consciousness and quantum phenomena.]]></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Quantum mechanics suggests time may not be fundamental.
• Relativity links time with space, but deeper connections are explored.
• Emergent time theories propose time arises from more basic processes.
• Philosophical debates question if time is real or perceived.
• Technological advances enable precise time measurement and manipulation.]]></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New models suggest time might emerge from quantum entanglement or informational processes, challenging the classical flow. This shift opens avenues for redefining temporal experience and its role in the universe.]]></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urrent scientific progress is reshaping how we perceive time, moving from a fixed, linear dimension to a more complex and dynamic concept. By integrating quantum physics, relativity, and emergent theories, researchers aim to uncover whether time is a fundamental aspect of reality or a construct emerging from deeper phenome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Looking Ahead: The Future of Time - Part 2]]></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Scientific Frontiers and Challeng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xploring time’s nature faces significant hurdles, including reconciling gravity with quantum mechanics and understanding time’s directionality. These challenges drive innovative experiments and theoretical frameworks seeking a unified temporal theor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Unifying general relativity and quantum mechanics remains unresolved.
• The arrow of time and entropy's role require deeper explanation.
• Time dilation effects continue to be tested with higher precision.
• Quantum gravity theories propose discrete or granular time units.
• Experimental limitations slow progress in verifying new hypothese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cientists investigate time’s asymmetry and quantum aspects, while developing technologies to measure temporal phenomena more accurately. This effort aims to integrate disparate theories into a coherent framework.]]></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Despite breakthroughs, major scientific challenges persist in comprehending time fully. The quest to unify gravity with quantum laws and clarify why time flows in one direction fuels ongoing research. Overcoming experimental constraints is vital to validate emerging theories and expand temporal understand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Looking Ahead: The Future of Time - Part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Looking Ahead: The Future of Time - Part 4]]></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Potential Impacts of Future Discoveri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dvancements in understanding time could revolutionize technology, philosophy, and daily life. From quantum computing to new ways of experiencing reality, the implications are vast and transformativ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mproved precision in timekeeping enhances navigation and communication.
• Quantum time concepts may enable breakthroughs in computing power.
• New temporal insights could alter philosophical and existential views.
• Time manipulation might influence future energy and transport methods.
• Understanding time better could redefine causality and free will.]]></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s temporal science progresses, its applications could transform technology and philosophy, potentially enabling new modes of interaction with time and expanding human experience.]]></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Future revelations about time promise to impact multiple fields profoundly. Enhanced measurement and manipulation of time may lead to technological leaps, while reshaping human perspectives on existence, causality, and the universe’s structu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Looking Ahead: The Future of Time - Part 5]]></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2026-08-07T05:59:23Z</dcterms:created>
  <dcterms:modified xsi:type="dcterms:W3CDTF">2026-08-07T05:59:23Z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