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3819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Excel Fundamental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Exploring the Excel Interfa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xcel’s workspace is designed to organize and analyze data efficiently. Familiarizing yourself with its main components helps you navigate and utilize the application effective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Workbook: A file containing multiple worksheets for data organization.
• Worksheet: Grid of rows and columns where data entry occurs.
• Ribbon: Toolbar with tabs housing various Excel commands and tools.
• Formula Bar: Area to enter or edit data and formulas in selected cells.
• Status Bar: Displays information like sum, average, and cell mod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rting with the workbook and worksheet structure, users learn to identify key interface areas such as the ribbon and formula bar, which facilitate data entry, editing, and command execu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lide introduces the core parts of Excel’s environment, focusing on the interface elements that users interact with daily. Understanding these components provides a foundation for smooth navigation and efficient data management within workbooks and workshe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Understanding Excel Fundamentals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Working with Formulas and Function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stering formulas and functions in Excel empowers you to automate calculations and analyze data efficiently. This segment introduces basic arithmetic formulas, the importance of cell references, and fundamental functions such as SUM and AVERAGE, which simplify data aggregation and evaluation.]]></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Formulas perform calculations using operators like +, -, *, and /.
• Cell references link formulas to specific data points, enabling dynamic updates.
• The SUM function quickly adds a range of numbers.
• AVERAGE calculates the mean value of selected cells.
• Combining formulas and functions enhances data analysis capabiliti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Formulas in Excel combine operators and cell references to perform calculations dynamically. Functions like SUM and AVERAGE simplify common tasks by processing data ranges automatically, improving accuracy and saving time during data evalua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how to create and use formulas and functions is essential for effective data management in Excel. By applying arithmetic operations and referencing cells correctly, users can build flexible calculations. Foundational functions like SUM and AVERAGE streamline data analysis, allowing for quick insights without manual comput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Visualizing Data Effectively]]></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locking the Power of Visual Data]]></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Learn to convert raw data into meaningful visuals that clarify trends, highlight key points, and support informed decisions. This segment covers essential visualization tools within Excel to enhance how data stories are told.]]></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diverse chart types to represent data clearly and attractively.
• Apply conditional formatting to emphasize important data patterns.
• Organize data logically to improve readability and flow.
• Use color and design principles to make visuals intuitive and engaging.
• Customize chart elements for precise communication of insigh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data visualization combines the right chart types, formatting, and structure to make information accessible. Excel’s tools enable users to highlight trends, compare values, and focus attention, resulting in clearer communication and better understanding of data.]]></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data visualization in Excel transforms complex datasets into clear, actionable insights. By exploring chart creation, conditional formatting, and smart data arrangement, users can present information that is both visually appealing and easy to interpret. This skill is critical for effective data-driven storytelling and decision-ma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vanced Techniques for Data Analysi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Mastering Complex Data Handling]]></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introduces sophisticated methods to enhance your ability to manipulate and analyze large datasets efficiently. By leveraging pivot tables, advanced formulas, and automation, you can transform raw data into meaningful insights with greater speed and accurac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Utilize pivot tables to summarize and organize complex data sets dynamically.
• Apply nested and array formulas to perform multi-step calculations seamlessly.
• Incorporate logical functions to create conditional data analyses.
• Automate repetitive tasks using macros and VBA scripts for efficiency.
• Combine multiple data sources to generate comprehensive report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integrating pivot tables, complex formulas, and automation, users can streamline data processing and extract valuable patterns. These strategies reduce manual effort and enable sophisticated data manipulation suited for diverse analytical need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d data analysis in Excel empowers users to handle extensive datasets by combining dynamic summarization tools, intricate formulas, and automation. Mastering these techniques allows for faster decision-making and deeper insights, improving overall productivity and data accuracy in professional environments.]]></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2026-07-23T10:33:20Z</dcterms:created>
  <dcterms:modified xsi:type="dcterms:W3CDTF">2026-07-23T10:33:20Z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