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51042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Time: A Fundamental Overview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xploring the Concept of Tim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ime is an abstract dimension that orders events from past through present to future. It shapes how we experience life and understand change. Humans interpret time through cycles, rhythms, and memory, creating a framework to coordinate activities and make sense of existenc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ime is a continuous progression that structures reality.
• It serves as a reference for measuring change and duration.
• Human perception of time varies with attention and emotion.
• Cultural and personal experiences influence how time is understood.
• Time helps organize daily routines and long-term plann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e provides a consistent framework to interpret events and coordinate actions. It is perceived differently depending on context, emotional states, and cultural backgrounds, making it both a universal and deeply personal experienc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e acts as a fundamental backdrop for all events and experiences, allowing humans to sequence moments and recognize change. Our perception of time is both biological and psychological, influenced by internal rhythms and external cues. This foundational understanding sets the stage for deeper exploration into how time functions in different contexts and shapes human behavi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Time: A Fundamental Overview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ncient Methods of Timekeeping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Natural Phenomena as Time Marker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arly civilizations observed celestial bodies and natural cycles to organize time, laying the groundwork for calendars and timekeeping system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un's movement used to define days and seasons.
• Lunar phases tracked to create months and mark events.
• Observation of solstices and equinoxes to signal agricultural cycles.
• Use of shadow lengths and sundials for daytime measurement.
• Integration of natural patterns into cultural rituals and festival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y monitoring celestial events, early cultures established foundational time units like days, months, and seasons. These observations guided farming, social activities, and spiritual ceremonies, forming the basis of structured timekeeping.]]></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ncient societies relied heavily on the predictable patterns of the sun and moon to measure time. By carefully observing sunrise, sunset, moon phases, and seasonal changes, they developed early calendars and timekeeping methods that were essential for agriculture, navigation, and religious practices. These natural indicators provided a reliable framework for organizing daily life and long-term plan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ncient Methods of Timekeeping - Part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dvances in Mechanical Time Measurement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mergence of Mechanical Clock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echanical clocks marked a pivotal advancement in timekeeping by introducing gears and escapements to regulate movement, significantly improving accuracy over earlier method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First mechanical clocks appeared in Europe during the 13th century.
• Utilized a verge escapement mechanism to control gear motion.
• Enabled consistent measurement of hours independent of natural cycles.
• Replaced sundials and water clocks with more reliable devices.
• Set foundation for future innovations in precise timekeep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echanical clocks employ controlled gear systems and escapements to maintain steady movement. This innovation allowed time to be segmented evenly, improving accuracy beyond previous instruments dependent on environmental condition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invention of mechanical clocks revolutionized how societies measured time. By replacing inconsistent natural indicators with engineered mechanisms, these clocks provided a stable and repeatable way to track hours. Their introduction in medieval Europe laid the groundwork for further refinements, ultimately leading to modern timekeeping standa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dvances in Mechanical Time Measurement - Part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Concept of Standardized Time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Why Standardized Time Matter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Standardized time was introduced to unify timekeeping across different regions, enabling consistent scheduling and coordination. Before its adoption, local solar times varied widely, causing confusion especially with the rise of rapid transportation and communica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Local times differed based on the sun’s position, creating inconsistencies.
• Railroads and telegraphs highlighted the need for synchronized time.
• Standard time zones divided the globe into uniform time segments.
• Coordinated time improved efficiency in commerce and travel.
• Governments and international bodies collaborated on time standardiza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andardized time established uniformity by dividing the world into time zones, each offset by whole hours from a prime meridian. This system replaced inconsistent local solar times, enabling reliable scheduling and coordination crucial for industrial and technological progr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creation of standardized time addressed the growing challenges of coordinating activities across vast distances. It replaced fragmented local times with a system based on time zones, facilitating smoother transportation, communication, and economic exchanges. This innovation was essential for modern society’s interconnectedness, laying the groundwork for global synchronization in various fiel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Concept of Standardized Time - Part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The Science Behind Time in the Modern Era]]></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cientific Foundations of Tim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odern physics revolutionized our understanding of time, shifting it from an absolute constant to a flexible dimension intertwined with space. Key breakthroughs, especially Einstein’s theory of relativity, revealed that time is relative and influenced by factors like velocity and gravity. This new perspective challenges traditional views and opens pathways to exploring the universe’s fabric.]]></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ime is not uniform; it varies depending on an observer’s frame of reference.
• Einstein’s special relativity introduced time dilation, where time slows down at high speeds.
• General relativity linked time with gravity, showing that stronger gravitational fields slow time.
• Modern physics treats time as a dimension combined with space into a four-dimensional continuum.
• These insights have practical impacts, including precise GPS satellite timing adjustme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instein’s theories revealed that time depends on speed and gravitational influence, making it a flexible dimension rather than a fixed entity. This understanding underpins much of modern physics and technology, demonstrating that time and space are interconnected aspects of the universe’s fabric.]]></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modern scientific approach to time emerged through groundbreaking theories that redefined its nature. Unlike the classical view of time as steady and absolute, contemporary physics presents it as a dynamic, relative phenomenon shaped by motion and gravity. This shift not only deepens our understanding of reality but also influences technology and cosmology, highlighting time’s integral role in the universe’s struct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tomic Timekeeping: Precision Redefined]]></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Revolutionizing Time Measuremen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tomic clocks use the consistent vibrations of atoms as a timekeeping standard, surpassing traditional mechanical and quartz clocks in accuracy. This breakthrough has transformed fields requiring extreme precision, from global navigation to scientific research.]]></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tomic clocks measure time based on atomic vibrations, typically cesium or rubidium atoms.
• They achieve accuracy to within billionths of a second per day.
• Enable synchronization of global positioning systems (GPS) and telecommunications networks.
• Fundamental to redefining the international second in the SI system.
• Support advanced scientific experiments, including tests of fundamental physic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tomic clocks operate by detecting the frequency of electromagnetic radiation emitted by atoms in a specific energy state. This method guarantees exceptional precision, making atomic time the foundation for modern time standards and enabling technologies that rely on exact timing.]]></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tomic timekeeping marks a pivotal advancement by harnessing atomic oscillations to achieve unparalleled accuracy. This technology underpins critical applications such as GPS, telecommunications, and scientific research, ensuring consistent and ultra-precise time measurement worldwide. The atomic second now serves as the global time standard, reflecting a leap beyond traditional clocks in stability and reliabil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hilosophical Questions Surrounding Tim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xploring Time's Nature and Mean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delves into fundamental philosophical inquiries about time, examining its essence and how it shapes human understanding. It highlights contrasting views on whether time flows linearly or cyclically and considers time’s role in existence and consciousnes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s time a continuous flow or a series of discrete moments?
• Does time move in a straight line or repeat in cycles?
• How does human perception influence the experience of time?
• What is the relationship between time and existence?
• Can time exist independently of the observer or eve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Philosophers question whether time is an external reality or a mental framework. Some argue for a linear progression, while others propose cyclical or even illusory models. Understanding these perspectives helps illuminate time’s role in shaping reality and our place within i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Philosophical discussions about time challenge us to rethink its basic qualities and significance. Debates focus on whether time is an objective dimension progressing uniformly or a subjective construct shaped by human awareness. These questions also explore how time influences identity, change, and the meaning of life itself, revealing deep connections between temporal experience and existential thou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Reflecting on Time: Key Takeaways and Future Insight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urse Reflection and Forward Think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revisits the evolution of how humans perceive and measure time, highlighting significant milestones and encouraging contemplation of emerging trends and potential breakthroughs in temporal studi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ime perception has evolved from natural cycles to atomic precision.
• Cultural and technological shifts shaped timekeeping methods across eras.
• Scientific advancements have deepened understanding of time’s physical nature.
• Future innovations may redefine time measurement and its applications.
• Exploring time’s mysteries continues to challenge and expand human knowledg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historical journey of time highlights continual refinement in measurement accuracy and conceptual understanding. Future studies are poised to integrate multidisciplinary approaches, expanding how we define and utilize time beyond current paradigm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roughout this course, we traced time’s transformation from ancient observations to modern scientific frameworks. Understanding time’s progression reveals not only technological achievements but also changing human perspectives. Looking ahead, advancements in quantum physics and space exploration promise new insights, potentially altering how we interact with and comprehend time in both everyday life and advanced research.]]></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2026-08-07T07:32:21Z</dcterms:created>
  <dcterms:modified xsi:type="dcterms:W3CDTF">2026-08-07T07:32:21Z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