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48040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oundations of Leadership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Leadership Principl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Leadership begins with understanding the fundamental roles and responsibilities that define how individuals guide and influence groups. This includes recognizing the sources of authority and the ways leaders shape group dynamics to achieve common goal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Leadership involves guiding others toward shared objectives.
• Authority can be formal or informal within groups.
• Influence is the ability to affect behaviors and attitudes.
• Roles clarify expectations and responsibilities in teams.
• Effective leadership balances power with trust and respect.]]></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Leadership is built on clearly defined roles and the strategic use of influence and authority. These elements work together to create direction and foster collaboration within any group or organiza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foundations of leadership rest on grasping how roles, authority, and influence interact within groups. Leaders emerge by taking responsibility to direct efforts and inspire cooperation. Understanding these basics helps in developing approaches that motivate individuals while maintaining organizational structure and harmon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oundations of Leadership - Part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Historical Influences on Leadership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Foundations of Leadership Model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xploring early leadership philosophies reveals how different approaches shaped organizational control and participation. Autocratic models emphasized centralized authority, while participative styles encouraged collaboration. These frameworks laid the groundwork for understanding leader traits and behaviors in varied context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utocratic leadership centers decision-making power in the leader.
• Participative leadership involves team members in decisions.
• Trait theories focus on identifying inherent qualities of effective leaders.
• Early leadership models often reflected societal and cultural norms.
• Shift from authority-based to relationship-oriented leadership evolved over tim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arly leadership philosophies contrast centralized authority with collaborative decision-making. Trait theories highlight personal attributes, setting a foundation for modern leadership understanding.]]></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Historical leadership theories provide insight into how leaders were perceived and how their roles were defined. Autocratic and participative models illustrate contrasting approaches to control and involvement. Trait-based perspectives sought to pinpoint the innate characteristics that made leaders successful, influencing later leadership development strategies and organizational dynamic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Historical Influences on Leadership - Part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daptive Leadership Model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Concep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daptive leadership emphasizes the need for leaders to modify their approach based on the unique demands of different situations and the needs of their followers. This model recognizes that no single leadership style is universally effective, highlighting flexibility as a key trait for successful leadership.]]></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Situational leadership tailors style according to follower readiness and task complexity.
• Contingency theory links leadership effectiveness to situational variables like environment and team dynamics.
• Leaders must assess context before choosing directive, supportive, or delegative behaviors.
• Follower motivation and competence directly influence leadership approach.
• Adaptive leadership promotes continuous evaluation and adjustment to changing circumstanc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daptive leadership models focus on the leader's ability to interpret situational cues and adjust their style accordingly. This responsiveness ensures that leadership remains effective across diverse settings and follower profiles, enhancing overall team performance and engagement.]]></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daptive leadership models emerged to address the limitations of one-size-fits-all leadership styles. By recognizing that effective leadership varies with context, follower characteristics, and specific challenges, these theories encourage leaders to be flexible and responsive. This approach fosters better alignment between leadership behaviors and the dynamic needs of organizations and individua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daptive Leadership Models - Part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Visionary vs. Managerial Leadership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Characteristic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lide explores the fundamental differences between visionary leadership, which drives change through inspiration and future-focused goals, and managerial leadership, which centers on maintaining order through structure and reward system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Visionary leaders prioritize innovation and long-term impact.
• Managerial leaders focus on established processes and efficiency.
• Transformational leadership aligns with visionary traits by motivating beyond expectations.
• Transactional leadership reflects managerial style, emphasizing clear roles and rewards.
• Visionary leadership encourages adaptability; managerial leadership ensures consistenc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Visionary leaders focus on inspiring change and future possibilities, while managerial leaders emphasize routine, control, and reward systems. Transformational leadership embodies vision-driven motivation; transactional leadership relies on structured exchanges and performance monitoring.]]></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Visionary leadership inspires teams to pursue ambitious goals by fostering creativity and a shared sense of purpose. In contrast, managerial leadership maintains operational stability by enforcing rules and rewarding compliance. Both styles play crucial roles in organizational success, with transformational and transactional approaches representing these leadership philosophies in practice. Understanding their distinctions helps leaders apply the right approach according to situational dem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Visionary vs. Managerial Leadership - Part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novations in Leadership Today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merging Leadership Trend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Leadership is rapidly evolving to meet the demands of a complex, interconnected world. New approaches emphasize adaptability, cultural awareness, and collaborative problem-solving to navigate challenges posed by globalization, technological advances, and increasingly diverse workplac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gile leadership promotes flexibility and rapid response to change.
• Inclusive leadership fosters diverse perspectives and equitable participation.
• Technology integration enhances communication and decision-making.
• Global mindset encourages cross-cultural understanding and collaboration.
• Emphasis on emotional intelligence supports stronger team dynamic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novations in leadership focus on agility, inclusiveness, and leveraging technology. These approaches help leaders manage diverse teams and complex global issues, fostering environments where creativity and responsiveness drive succes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odern leadership styles are shaped by the need to adapt quickly to shifting environments while embracing diversity and technology. Leaders today prioritize inclusivity and agility to harness the strengths of varied teams and address global challenges effectively. This shift reflects a move away from rigid hierarchies toward more dynamic, empathetic, and collaborative leadership mode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novations in Leadership Today - Part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uture Directions in Leadership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merging Leadership Paradigm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Leadership is rapidly adapting to new societal expectations and technological innovations. Future leaders will need to embrace flexibility, inclusivity, and digital fluency to effectively guide organizations through complex environment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ntegration of artificial intelligence to enhance decision-making.
• Greater emphasis on emotional intelligence and empathy.
• Shift towards decentralized and collaborative leadership models.
• Focus on sustainability and ethical responsibility in leadership agendas.
• Adoption of continuous learning to keep pace with rapid chang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Future leadership will blend human-centered skills with technology, promoting inclusive environments and ethical stewardship. Leaders must adapt quickly, encourage innovation, and maintain resilience amid constant chang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s the world evolves, leadership practices must transform to meet new challenges. The future demands leaders who are technologically savvy, emotionally aware, and ethically grounded. Embracing collaboration and sustainability will be key, alongside fostering a culture of ongoing learning to navigate uncertainty and complexity effective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uture Directions in Leadership - Part 2]]></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2026-08-03T20:09:56Z</dcterms:created>
  <dcterms:modified xsi:type="dcterms:W3CDTF">2026-08-03T20:09:56Z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