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presProps" Target="presProps.xml"/>
  <Relationship Id="rId6" Type="http://schemas.openxmlformats.org/officeDocument/2006/relationships/viewProps" Target="viewProps.xml"/>
  <Relationship Id="rId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0886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381000"/>
          <a:ext cx="8953500" cy="4876800"/>
          <a:chOff x="190500" y="381000"/>
          <a:chExt cx="8953500" cy="4876800"/>
        </a:xfrm>
      </p:grpSpPr>
      <p:sp>
        <p:nvSpPr>
          <p:cNvPr id="1" name=""/>
          <p:cNvSpPr txBox="1"/>
          <p:nvPr/>
        </p:nvSpPr>
        <p:spPr>
          <a:xfrm>
            <a:off x="190500" y="381000"/>
            <a:ext cx="87630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2000" spc="0" u="none">
                <a:solidFill>
                  <a:srgbClr val="e8600a">
                    <a:alpha val="90.98%"/>
                  </a:srgbClr>
                </a:solidFill>
                <a:latin typeface="Calibri"/>
              </a:rPr>
              <a:t><![CDATA[Ethics and Resources]]></a:t>
            </a:r>
          </a:p>
        </p:txBody>
      </p:sp>
      <p:sp>
        <p:nvSpPr>
          <p:cNvPr id="2" name=""/>
          <p:cNvSpPr txBox="1"/>
          <p:nvPr/>
        </p:nvSpPr>
        <p:spPr>
          <a:xfrm>
            <a:off x="381000" y="1143000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16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Importance of Ethics in Resource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81000" y="1762125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4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Ethical considerations play a crucial role in how resources are managed and distributed in various sector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381000" y="2381250"/>
            <a:ext cx="8191500" cy="12573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2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• Promotes fair distribution
• Ensures sustainability
• Builds trust with stakeholders
• Enhances reputation
• Minimizes negative impact on the environment
• Encourages responsible decision-making]]></a:t>
            </a:r>
          </a:p>
        </p:txBody>
      </p:sp>
      <p:sp>
        <p:nvSpPr>
          <p:cNvPr id="5" name=""/>
          <p:cNvSpPr txBox="1"/>
          <p:nvPr/>
        </p:nvSpPr>
        <p:spPr>
          <a:xfrm>
            <a:off x="381000" y="3781425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2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Ethical resource management involves making decisions that prioritize the long-term well-being of society and the environment over short-term gains. It requires considering the needs of current and future generations, as well as the impact of resource extraction and consumption on ecosystems and communitie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381000" y="4400550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2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Ethics in resource management is essential for creating a balance between economic development and environmental preservation. By incorporating ethical principles, organizations can ensure that resources are utilized in a sustainable and equitable manne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381000"/>
          <a:ext cx="8953500" cy="4876800"/>
          <a:chOff x="190500" y="381000"/>
          <a:chExt cx="8953500" cy="4876800"/>
        </a:xfrm>
      </p:grpSpPr>
      <p:sp>
        <p:nvSpPr>
          <p:cNvPr id="1" name=""/>
          <p:cNvSpPr txBox="1"/>
          <p:nvPr/>
        </p:nvSpPr>
        <p:spPr>
          <a:xfrm>
            <a:off x="190500" y="381000"/>
            <a:ext cx="87630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2000" spc="0" u="none">
                <a:solidFill>
                  <a:srgbClr val="e8600a">
                    <a:alpha val="90.98%"/>
                  </a:srgbClr>
                </a:solidFill>
                <a:latin typeface="Calibri"/>
              </a:rPr>
              <a:t><![CDATA[Ethical Dilemmas in Resource Allocation]]></a:t>
            </a:r>
          </a:p>
        </p:txBody>
      </p:sp>
      <p:sp>
        <p:nvSpPr>
          <p:cNvPr id="2" name=""/>
          <p:cNvSpPr txBox="1"/>
          <p:nvPr/>
        </p:nvSpPr>
        <p:spPr>
          <a:xfrm>
            <a:off x="381000" y="1143000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16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Challenges in Ethical Decision-Mak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81000" y="1762125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4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Resource allocation often presents complex ethical dilemmas that require careful consideration and ethical analysi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381000" y="2381250"/>
            <a:ext cx="8191500" cy="12573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2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• Limited resources vs. growing demand
• Conflicting interests of stakeholders
• Ethical implications of resource extraction
• Equity in resource distribution
• Transparency in decision-making processes
• Accountability for resource management decision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381000" y="3781425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2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Addressing ethical dilemmas in resource allocation requires a comprehensive understanding of the ethical principles and values that guide decision-making processes. It involves weighing the potential benefits and drawbacks of different resource allocation strategies and considering the long-term implications of resource management decisions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381000" y="4400550"/>
            <a:ext cx="8191500" cy="4762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200" spc="0" u="none">
                <a:solidFill>
                  <a:srgbClr val="d99111">
                    <a:alpha val="85.10%"/>
                  </a:srgbClr>
                </a:solidFill>
                <a:latin typeface="Calibri"/>
              </a:rPr>
              <a:t><![CDATA[Ethical dilemmas in resource allocation arise from the competing interests of various stakeholders, limited availability of resources, and the need to balance economic development with social and environmental concern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2026-06-19T11:56:34Z</dcterms:created>
  <dcterms:modified xsi:type="dcterms:W3CDTF">2026-06-19T11:56:34Z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