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643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54048c2967.32568777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540521ce72.09877820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54055ff937.26610885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5405bd18f8.005416094.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Ethical Principles in Finance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Ethical Foundation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principles in finance establish the foundation for responsible conduct and decision-making. They guide professionals to act with honesty, fairness, and accountability, ensuring that financial services support trust and long-term relationship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ntegrity demands consistent honesty and adherence to moral values.
• Transparency involves clear, open communication with clients and stakeholders.
• Fairness ensures equitable treatment and impartial decisions.
• Accountability requires owning outcomes and accepting responsibility.
• Respect for clients’ interests fosters trust and loyal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behavior in finance revolves around acting honestly, communicating openly, treating all parties fairly, accepting responsibility for actions, and prioritizing client interests to build trust and credibil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ethical principles is crucial for financial professionals to maintain credibility and client confidence. Emphasizing integrity, transparency, fairness, accountability, and respect helps organizations build sustainable relationships and uphold industry standards. These principles not only protect clients but also enhance the reputation and stability of financial institu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Ethical Priorities in Finance]]></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roportional emphasis placed on key ethical principles by finance profession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Ethical Principles in Finance - Part 3]]></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mpact on Client Trust and Credibilit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principles directly influence how clients perceive financial institutions. Upholding these standards strengthens trust, reduces risks of misconduct, and enhances the organization's reputation in a competitive marke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rust is built when clients see consistent ethical behavior.
• Transparency reduces misunderstandings and promotes clarity.
• Fairness prevents conflicts and promotes equitable outcomes.
• Accountability reassures clients that mistakes will be addressed.
• Respect fosters long-term loyalty and positive relationship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conduct enhances client trust by ensuring fairness, openness, responsibility, and respect, all of which contribute to a financial institution’s positive standing and long-term succ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lient trust and organizational credibility in finance depend heavily on ethical conduct. When financial professionals consistently apply ethical principles, clients feel confident in their services. This confidence translates into stronger client retention, fewer legal issues, and a competitive advantage for the institu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Compliance Regulation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Regulatory Framewor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Financial institutions operate under strict legal frameworks designed to maintain market integrity and protect consumers. Several major laws and regulatory bodies set the standards for compliance, shaping daily operations and risk managemen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he Securities Exchange Act governs trading practices and market transparency.
• The Dodd-Frank Act enhances oversight of financial institutions to reduce systemic risk.
• The Financial Industry Regulatory Authority (FINRA) oversees brokerage firms and exchange markets.
• The Office of the Comptroller of the Currency (OCC) supervises national banks and federal savings associations.
• The General Data Protection Regulation (GDPR) enforces strict data privacy standards affecting financial data handl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the primary laws and regulatory agencies is essential for compliance. These frameworks dictate operational standards, risk controls, and data handling protocols that financial firms must follow to maintain lawful and ethical business practic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mpliance regulations in financial services are established through a variety of laws and supervisory bodies. These frameworks ensure transparency, protect consumers, and reduce systemic risks. Institutions must navigate complex requirements from securities laws to data privacy mandates, all of which demand rigorous adherence to avoid legal penalties and reputational dam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Compliance Focus Areas in Financial Servic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This pie chart illustrates the proportional emphasis placed on various compliance areas within financial institutions, highlighting fraud prevention and data governance as primary concer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Compliance Regulations - Part 3]]></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mpliance Responsibilities and Ris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ompliance officers and financial professionals must actively manage risks by adhering to regulatory standards. Failure to comply can lead to severe penalties, including fines, legal action, and damage to reputa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mplementing robust anti-fraud measures to detect and prevent financial crimes.
• Ensuring accurate and secure management of sensitive client data.
• Regularly updating policies to align with evolving regulatory requirements.
• Conducting ongoing employee training on compliance and ethical standards.
• Monitoring and reporting suspicious activities to regulatory authorities promptl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mpliance duties encompass fraud prevention, data protection, policy updates, staff training, and timely reporting. These actions help reduce operational risks and ensure adherence to legal standards, safeguarding both the institution and its cli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compliance management involves proactive risk mitigation, continuous education, and vigilant monitoring. Organizations that fail to uphold these responsibilities may face regulatory sanctions, financial losses, and erosion of client trust, emphasizing the critical role of compliance in sustaining business integr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reating a Culture of Ethical Compliance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oundations of Ethical Cultur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Building an organizational culture that champions ethical compliance involves intentional leadership, clear policies, and continuous education. This slide explores essential components that help embed ethical values into everyday business practic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Leadership must model ethical behavior consistently to set standards.
• Develop transparent policies that define expected conduct clearly.
• Establish open communication channels for ethical concerns.
• Incorporate ethics training tailored to specific job roles.
• Encourage accountability at all organizational level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ethical cultures rest on leadership commitment, clear guidelines, and ongoing education. These elements work together to make ethical compliance a shared responsibility embedded within organizational behavior.]]></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reating a culture that values ethical compliance requires leaders to exemplify integrity and communicate expectations clearly. Organizations must implement well-defined policies and foster an environment where employees are educated and empowered to act ethically. Continuous dialogue and accountability reinforce these principles, ensuring ethical standards become integral to daily oper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Key Drivers of Ethical Compliance Culture]]></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critical factors contributing to a strong ethical compliance culture within organiz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Monitoring and Advancing Compliance Effort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ntinuous Compliance Evalua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Sustained success in ethics and compliance requires regular review and refinement of policies and practices. This slide explores key methods for assessing compliance effectiveness and the importance of adaptive strategi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mplement routine audits to identify gaps and risks.
• Utilize feedback from employees and stakeholders to improve processes.
• Establish clear, accessible reporting channels for compliance concerns.
• Leverage data analytics to monitor compliance trends and anomalies.
• Promote a culture of transparency and accountability throughout the organiz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egular assessments and open communication channels enable organizations to identify risks and enhance compliance measures. Integrating data-driven insights with employee feedback supports adaptive strategies that uphold ethical standard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Ongoing evaluation is essential to maintain robust compliance frameworks in financial services. By combining audits, stakeholder input, and data analysis, organizations can detect weaknesses early and respond effectively. Transparent reporting systems foster trust and support proactive management. Continuous improvement ensures that ethics programs remain relevant amid evolving regulatory and market environ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mponents Contributing to Effective Compliance Monitoring]]></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key elements that strengthen ongoing compliance monitoring efforts in financial services.]]></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2026-10-08T08:27:48Z</dcterms:created>
  <dcterms:modified xsi:type="dcterms:W3CDTF">2026-10-08T08:27:48Z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