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4253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al Ethical Concept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Ethics and Core Theori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s involves examining principles that guide right and wrong behavior. This segment introduces the essential terminology and explores three primary ethical frameworks that shape moral reasoning: utilitarianism, virtue ethics, and deontological ethic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thics studies moral principles influencing individual and collective choices.
• Utilitarianism prioritizes actions that maximize overall happiness or benefit.
• Virtue ethics focuses on developing good character traits and moral virtues.
• Deontological ethics emphasizes duties and rules regardless of outcomes.
• Distinguishing these theories helps analyze complex ethical dilemmas effectivel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s explores what constitutes right conduct through various lenses. Utilitarianism values consequences, virtue ethics centers on moral character, and deontological ethics stresses adherence to duties, providing diverse approaches for ethical evalua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lays the foundation for ethical understanding by defining key concepts and differentiating major ethical theories. Recognizing the unique perspectives of utilitarianism, virtue ethics, and deontological ethics equips learners with a versatile framework for evaluating moral issues and prepares them for more advanced ethical discuss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al Ethical Concepts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rameworks for Ethical Decision-Making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Ethical Framework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al decision-making frameworks provide structured approaches to evaluate moral dilemmas. They guide individuals in balancing competing values and consequences, helping to reach reasoned and justifiable decisions in complex situation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ontological ethics focuses on duties and rules regardless of outcomes.
• Utilitarianism assesses actions based on the greatest good for the greatest number.
• Virtue ethics emphasizes character traits and moral virtues in decision-making.
• Care ethics highlights the importance of relationships and empathy.
• Rights-based approaches prioritize respecting and protecting individual righ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pplying ethical frameworks helps clarify values and consequences involved in decisions. Each framework offers a unique lens, enabling a comprehensive evaluation of moral challenges and supporting well-reasoned, ethical outcom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frameworks serve as tools to systematically analyze challenging moral choices. By applying different perspectives such as duty, outcomes, character, care, and rights, individuals can better understand the ethical dimensions of their decisions. These frameworks encourage thoughtful reflection on the impact of actions and promote consistent, principled behavior in diverse contex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rameworks for Ethical Decision-Making - Part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ddressing Ethical Challenges in Various Field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thical Challenges Across Sector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Different industries face unique ethical dilemmas shaped by their operational context, stakeholders, and societal impact. Understanding these challenges helps develop tailored approaches to maintain integrity and trus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Business ethics involve transparency, fair competition, and corporate responsibility.
• Healthcare ethics focus on patient confidentiality, informed consent, and equitable care.
• Technology ethics address data privacy, algorithmic bias, and digital security.
• Cross-sector collaboration enhances ethical standards and accountability.
• Continuous education is vital to adapt ethical practices to evolving challeng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challenges differ by field, influenced by industry-specific risks and responsibilities. Addressing these requires understanding sector nuances and applying best practices that promote transparency, fairness, and respect for stakeholder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challenges vary widely across fields such as business, healthcare, and technology. Each sector encounters specific issues requiring customized strategies to uphold moral standards. By examining these challenges and their implications, professionals can foster ethical decision-making that supports trust, fairness, and respect. Ongoing learning and cooperation between sectors strengthen the ability to respond effectively to emerging ethical concer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ddressing Ethical Challenges in Various Fields - Part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volving Ethical Paradigms for the Futur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hifting Ethical Landscap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s technology advances and global connections deepen, ethical frameworks must adapt to new challenges. Emerging tools and diverse cultural perspectives require a reexamination of traditional values to guide responsible behavior in an interconnected world.]]></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echnology introduces complex ethical dilemmas beyond past frameworks.
• Globalization blends diverse cultural norms influencing ethical standards.
• Artificial intelligence and automation demand new accountability models.
• Data privacy and digital rights become central ethical concerns.
• Collaborative international efforts are vital for unified ethical guidelin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New technologies and global interactions compel ongoing ethical evolution. Balancing innovation with respect for cultural values and human rights is essential to develop relevant and effective ethical standards for tomorrow’s challeng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future of ethics is shaped by rapid technological innovation and increasing global interdependence. These forces challenge existing moral principles and demand flexible, inclusive approaches. Ethical paradigms will evolve by integrating cultural diversity and technological realities to promote fairness, transparency, and respect across societies worldwide.]]></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2026-07-28T11:11:16Z</dcterms:created>
  <dcterms:modified xsi:type="dcterms:W3CDTF">2026-07-28T11:11:16Z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