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971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thical Leadership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 of Ethical Leadership]]></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leadership involves guiding others by consistently applying moral principles to decisions and actions. It emphasizes the integration of personal integrity with professional responsibilities, fostering trust and accountability within any environmen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eaders act as role models by demonstrating honesty in all interactions.
• Fairness ensures equitable treatment and unbiased decision-making.
• Respect for individuals promotes a positive and inclusive culture.
• Accountability holds leaders responsible for their choices and outcomes.
• Ethical leadership builds sustainable trust within teams and organiza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leadership is grounded in core values that shape behavior and decision-making. Leaders who prioritize integrity and fairness inspire confidence and create environments where respect and accountability thriv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introduces the essential elements of ethical leadership, focusing on how leaders embody values like honesty, fairness, and respect. Understanding these principles helps participants appreciate the role of ethics in effective leadership and the positive impact it has across diverse organizational setting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thical Leadership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thical Decision-Making Framework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Navigating Ethical Choic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decision-making frameworks provide structured approaches to identify, evaluate, and resolve moral challenges faced by leaders. These models guide leaders in balancing competing values and consequences to reach decisions that uphold integrity and accountabil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tilize principles-based models focusing on core ethical values.
• Apply consequentialist approaches assessing outcomes and impacts.
• Incorporate stakeholder analysis to consider diverse perspectives.
• Use virtue ethics to emphasize character and moral integrity.
• Practice scenario evaluation to strengthen practical judgmen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decision-making frameworks serve as essential guides for leaders to evaluate dilemmas thoughtfully. They combine values, consequences, and stakeholder interests to promote responsible and transparent choices in challenging situa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introduces key frameworks that support leaders in making ethical choices amid complex dilemmas. By exploring different models—ranging from principle-driven to outcome-based approaches—learners gain tools to systematically analyze situations. Practical exercises with real-life examples enhance the ability to apply these frameworks effectively, fostering decisions that are both principled and contextually s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ultivating an Ethical Organiza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Building a Strong Ethical Cultu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stablishing an ethical organization requires deliberate efforts to embed values that guide behavior. This involves creating an environment where transparency is prioritized, open dialogue is encouraged, and continuous learning about ethics is supported through targeted training program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romote transparency by sharing decision-making processes openly.
• Encourage open communication to address ethical concerns without fear.
• Implement regular training sessions focused on ethical standards and dilemmas.
• Lead by example: leaders must demonstrate consistent ethical behavior.
• Establish clear policies that support accountability and ethical responsibil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staining ethical conduct requires ongoing training, clear communication channels, and leadership that exemplifies integrity. Organizations must embed these elements into daily operations to nurture a trustworthy and responsible workplace cultur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reating an ethical organization involves more than rules; it demands a culture where transparency and open communication thrive. Practical strategies include conducting ethics training, fostering a safe space for dialogue, and ensuring leadership models ethical conduct. These actions collectively help maintain integrity and accountability throughout the organization, reinforcing ethical behavior as a core val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mitment to Ethical Leadership Development]]></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Reflecting and Growing as an Ethical Leader]]></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invites you to evaluate your current leadership approach through an ethical lens and to recognize the ongoing nature of ethical growth. By setting clear, actionable objectives, you can strengthen your ability to lead with integrity and foster trust within your teams and organizat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ssess your leadership decisions for ethical impact regularly.
• Embrace continuous learning to deepen your ethical understanding.
• Identify specific goals to improve your ethical leadership skills.
• Seek feedback from peers and mentors to enhance self-awareness.
• Commit to modeling ethical behavior consistently in all situa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eveloping as an ethical leader means continuously reflecting on your decisions and their consequences. Setting clear goals and seeking input from others are vital steps to maintain and enhance your ethical standards over tim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leadership is a dynamic journey that requires ongoing reflection and development. By consciously evaluating your choices and setting measurable goals, you can cultivate a leadership style grounded in integrity. This commitment not only benefits your personal growth but also strengthens the ethical culture of your organization, encouraging transparency and accountability.]]></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2026-08-17T08:27:42Z</dcterms:created>
  <dcterms:modified xsi:type="dcterms:W3CDTF">2026-08-17T08:27:42Z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