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0889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ata and Analysi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ntroducti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lesson will cover the basics of data collection, analysis, and interpretation.]]></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ypes of data
• Data collection methods
• Data analysis techniques
• Data visualization
• Interpreting results
• Making data-driven decisions]]></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Data comes in various forms such as qualitative and quantitative, and can be collected through surveys, experiments, or observations. Analysis involves organizing, cleaning, and interpreting data to extract meaningful insights. Data visualization helps in presenting findings clearly, while interpreting results involves drawing conclusions and making recommendations based on data. Making data-driven decisions involves using data to inform strategies and action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how to effectively work with data is essential in today's data-driven worl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876800"/>
          <a:chOff x="190500" y="381000"/>
          <a:chExt cx="8953500" cy="487680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Data Analysis Tool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ools and Softwar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lesson will explore popular tools and software used for data analysis.]]></a:t>
            </a:r>
          </a:p>
        </p:txBody>
      </p:sp>
      <p:sp>
        <p:nvSpPr>
          <p:cNvPr id="4" name=""/>
          <p:cNvSpPr txBox="1"/>
          <p:nvPr/>
        </p:nvSpPr>
        <p:spPr>
          <a:xfrm>
            <a:off x="381000" y="2381250"/>
            <a:ext cx="8191500" cy="12573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icrosoft Excel
• Python and R programming languages
• Tableau and Power BI for data visualization
• SQL for database management
• Statistical software like SPSS and SAS
• Machine learning platforms like TensorFlow]]></a:t>
            </a:r>
          </a:p>
        </p:txBody>
      </p:sp>
      <p:sp>
        <p:nvSpPr>
          <p:cNvPr id="5" name=""/>
          <p:cNvSpPr txBox="1"/>
          <p:nvPr/>
        </p:nvSpPr>
        <p:spPr>
          <a:xfrm>
            <a:off x="381000" y="37814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icrosoft Excel is widely used for basic data analysis and visualization. Python and R are popular programming languages for statistical analysis and machine learning. Tableau and Power BI are powerful tools for creating interactive data visualizations. SQL is essential for querying and managing databases. Statistical software like SPSS and SAS offer advanced statistical analysis capabilities. Machine learning platforms like TensorFlow are used for building and deploying machine learning models.]]></a:t>
            </a:r>
          </a:p>
        </p:txBody>
      </p:sp>
      <p:sp>
        <p:nvSpPr>
          <p:cNvPr id="6" name=""/>
          <p:cNvSpPr txBox="1"/>
          <p:nvPr/>
        </p:nvSpPr>
        <p:spPr>
          <a:xfrm>
            <a:off x="381000" y="440055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Having knowledge of various data analysis tools is crucial for effectively analyzing and interpreting data.]]></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2026-06-19T12:53:00Z</dcterms:created>
  <dcterms:modified xsi:type="dcterms:W3CDTF">2026-06-19T12:53:00Z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