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11358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ata Structur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Data Struc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ata structures are essential for organizing and storing data efficiently. They provide a way to manage and manipulate data effectively, leading to better performance in various applicat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Data Structures
• Importance of Data Structures
• Operations on Data Structures
• Common Data Structure Algorithms
• Applications of Data Structures
• Challenges in Data Structure Implementa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ata structures are fundamental concepts in computer science that allow for the efficient organization and retrieval of data. They include arrays, linked lists, stacks, queues, trees, graphs, and more. Operations on data structures involve inserting, deleting, searching, and sorting data. Common algorithms such as sorting and searching are frequently used with data structures. Data structures find applications in databases, compilers, operating systems, and various software systems. Implementing data structures can be challenging due to memory management, complexity analysis, and algorithm design considera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data structures is crucial for developing efficient algorithms and solving complex problems. By mastering data structures, programmers can optimize their code and improve overall perform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on Data Structur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ypes of Data Structur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ata structures can be categorized into different types based on their organization and behavior. Each type has its unique characteristics and applications in solving specific problem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rrays
• Linked Lists
• Stacks
• Queues
• Trees
• Graph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rays are a collection of elements stored in contiguous memory locations, allowing for random access to elements. Linked lists consist of nodes connected by pointers, enabling dynamic memory allocation and easy insertion/deletion. Stacks follow the Last In First Out (LIFO) principle, while queues adhere to the First In First Out (FIFO) principle. Trees are hierarchical data structures with nodes connected by edges, suitable for representing hierarchical relationships. Graphs consist of vertices and edges, allowing for complex relationships and network modeling.]]></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the characteristics and operations of common data structures is essential for designing efficient algorithms and solving complex problems. Each data structure has its advantages and limitations, making them suitable for different scenarios.]]></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2026-06-22T09:12:39Z</dcterms:created>
  <dcterms:modified xsi:type="dcterms:W3CDTF">2026-06-22T09:12:39Z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