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55437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Overview of Building Material Typ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ategories and Characteristic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Building materials are essential components that provide structure, durability, and functionality to constructions. They are broadly categorized based on their origin, properties, and usage. Understanding these categories helps in selecting appropriate materials for specific construction needs, ensuring safety, efficiency, and sustainabil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Natural materials: stones, wood, clay, and sand derived directly from nature.
• Manufactured materials: concrete, bricks, glass, and steel produced through industrial processes.
• Organic materials: wood and bamboo, known for flexibility and renewability.
• Inorganic materials: metals and ceramics offering strength and resistance to environmental factors.
• Composite materials: engineered products combining two or more materials to enhance performanc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terials used in construction fall into several groups based on origin and characteristics. Natural materials are sourced directly from the environment, while manufactured ones undergo processing. Organic and inorganic types differ in composition, and composites integrate multiple materials to achieve superior qualities tailored to specific building need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uilding materials vary widely in composition and application, ranging from natural elements like stone and wood to advanced composites engineered for modern use. Each type offers unique benefits such as strength, durability, or sustainability. Recognizing these distinctions is crucial for architects and builders to optimize construction outcomes, balancing cost, environmental impact, and structural requirements effective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imber: Properties and Practical Us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Timber Characteristics and Application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imber is a versatile building material derived from wood, valued for its strength, natural beauty, and renewable nature. Its physical properties vary based on species, moisture content, and grain structure. Sustainable sourcing and proper treatment enhance its durability and environmental benefits, making timber a preferred choice in many construction project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Physical properties include density, hardness, and elasticity, influencing structural performance.
• Sustainability involves responsible harvesting and renewable growth cycles.
• Common timber forms: solid wood, engineered wood, and laminated products.
• Treatment methods like seasoning, chemical preservatives, and surface coatings extend lifespan.
• Applications range from framing, flooring, and furniture to decorative elem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ber varies widely in density and strength depending on species and processing. Sustainable harvesting practices ensure renewability, while treatments protect against environmental damage. These qualities enable timber to serve both structural and finishing roles effectively in construc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ber’s unique combination of natural strength and adaptability makes it a fundamental material in construction. Understanding its physical traits and sustainability factors helps optimize its use while minimizing environmental impact. Treatments improve resistance to pests, moisture, and decay, broadening its practical applications across structural and aesthetic domains in building projec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ncrete: Essentials and Techniqu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 of Concret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oncrete is a composite material primarily made of cement, aggregates, water, and sometimes additives. Understanding its composition, curing methods, and mix design is crucial to achieving desired strength and durability. Additives play a vital role in modifying properties such as workability, setting time, and resistance to environmental factor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ncrete consists of cement, fine and coarse aggregates, water, and optional additives.
• Proper curing ensures hydration, which strengthens the concrete over time.
• Mix design balances the proportions of materials for optimal performance and cost-efficiency.
• Additives enhance characteristics like setting speed, durability, and resistance to chemicals.
• Controlling water-to-cement ratio is essential to prevent weaknesses and improve longevit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ncrete's strength and durability depend on the correct blend of materials and curing practices. Additives modify behavior to suit different conditions, while controlling water content is key to preventing cracks and ensuring consistent qual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delves into the fundamental aspects of concrete, emphasizing the importance of each component and the curing process. It highlights how precise mix design influences the final properties of concrete. Additionally, it covers the role of various additives that improve performance, ensuring the material meets specific structural and environmental requirements for long-lasting construction.]]></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2026-08-12T09:38:00Z</dcterms:created>
  <dcterms:modified xsi:type="dcterms:W3CDTF">2026-08-12T09:38:00Z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