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presProps" Target="presProps.xml"/>
  <Relationship Id="rId10" Type="http://schemas.openxmlformats.org/officeDocument/2006/relationships/viewProps" Target="viewProps.xml"/>
  <Relationship Id="rId1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59881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oundations of Biological Science]]></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re Concepts in Biology]]></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Biology is the scientific exploration of life and living organisms. It investigates what distinguishes living entities from non-living matter by examining universal traits and processes. The scientific method guides biological inquiry, ensuring observations and experiments build reliable knowledge. Understanding biology helps us grasp the complexity of ecosystems, human health, and the interconnectedness of all life form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Life is characterized by organization, metabolism, growth, adaptation, response, and reproduction.
• The scientific method involves observation, hypothesis formulation, experimentation, and conclusion.
• Biological studies reveal how organisms interact with each other and their environments.
• Research in biology contributes to advancements in medicine, agriculture, and environmental conservation.
• Foundational knowledge in biology supports informed decisions about health and sustainability.]]></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Biology focuses on life’s essential features and uses systematic investigation to uncover natural principles. It bridges molecular details with global ecosystems, highlighting the importance of living organisms in sustaining the planet.]]></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Biology examines the defining traits of life, such as cellular structure and energy use, to distinguish living organisms from inanimate objects. The scientific method provides a structured approach to investigate biological phenomena, enabling repeatable and verifiable results. Studying biology enriches our understanding of how living systems function and coexist, which is essential for addressing challenges in health, ecology, and technolog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Cellular Anatomy and Responsibilitie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ell Structure and Function]]></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Cells are the fundamental units of life, each with specialized parts that perform distinct roles. They are broadly categorized into prokaryotic and eukaryotic types, differing mainly in complexity and internal organization. Understanding the unique organelles within these cells reveals how biological processes are coordinated to sustain life.]]></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Prokaryotic cells lack a nucleus and have simpler structures.
• Eukaryotic cells contain a nucleus and multiple membrane-bound organelles.
• The nucleus stores genetic information and controls cell activities.
• Mitochondria generate energy through cellular respiration.
• The endoplasmic reticulum and Golgi apparatus manage protein and lipid processing.]]></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distinction between prokaryotic and eukaryotic cells lies in their internal organization. Organelles like mitochondria and the Golgi apparatus in eukaryotes perform vital tasks that support cellular life, whereas prokaryotes rely on simpler structures to fulfill similar function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Cells exhibit diverse architectures that define their functions. Prokaryotes are simpler, usually single-celled organisms, while eukaryotes are more complex with compartmentalized organelles. Each organelle within eukaryotic cells has a specialized role, such as energy production, genetic management, and molecular synthesis, enabling the cell to operate efficiently and maintain homeostasi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Principles of Genetic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Fundamental Genetic Concept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xplore the building blocks of heredity, focusing on DNA's structure, how genes are expressed, and the rules that determine how traits pass from parents to offspring.]]></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DNA is composed of nucleotides forming a double helix structure that stores genetic information.
• Gene expression involves transcription and translation processes to produce proteins.
• Inheritance follows patterns such as dominant, recessive, and codominant traits.
• Mendelian genetics explains how alleles segregate and assort independently during reproduction.
• Mutations and genetic recombination contribute to genetic diversity within population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Genetics studies how DNA encodes traits through gene expression and how these traits are passed on via inheritance patterns. Key mechanisms include the structure of DNA, protein synthesis, and Mendel’s laws, which describe how alleles are transmitted from parents to offspring, shaping biological variation.]]></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Genetics revolves around understanding DNA's molecular makeup and the processes that activate genes to manifest traits. The transmission of these traits follows specific patterns, governed by allele interactions and chromosomal behaviors during reproduction. Together, these principles reveal how organisms inherit characteristics and how variation arises, forming the foundation for studying heredity and biological divers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he Mechanisms of Evolution]]></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Understanding Evolutionary Processe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volution shapes the diversity of life through changes in genetic traits over generations. Key mechanisms drive these changes, enabling species to adapt to their environments and survive. By examining natural selection, genetic drift, mutation, gene flow, and sexual selection, we uncover how populations evolve and diversify.]]></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Natural selection favors traits that enhance survival and reproduction.
• Genetic drift causes random changes in allele frequencies, especially in small populations.
• Mutations introduce new genetic variations by altering DNA sequences.
• Gene flow transfers genes between populations, increasing genetic diversity.
• Sexual selection influences traits that improve mating succes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mechanisms of evolution work together to change populations over time. Natural selection and sexual selection guide adaptive traits, mutations supply new variations, genetic drift adds chance effects, and gene flow spreads genes, collectively shaping biodiversity.]]></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volution occurs through several interconnected mechanisms that alter genetic traits within populations. Natural selection promotes advantageous characteristics, while genetic drift introduces randomness. Mutations provide fresh genetic material, and gene flow mixes genes across groups. Sexual selection further refines traits based on reproductive success. Together, these processes drive the rich variety of life forms observed on Ea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Interactions within Ecosystem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Understanding Organism-Habitat Relationship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cosystems consist of living organisms interacting with each other and their physical surroundings. These interactions shape the structure and function of diverse habitats, influencing energy flow and nutrient cycles that maintain ecological balance.]]></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Ecosystems are dynamic systems where organisms depend on both biotic and abiotic factors.
• Biomes represent large ecological areas with distinct climate and communities.
• Symbiotic relationships include mutualism, commensalism, and parasitism.
• Food chains and food webs illustrate energy transfer among species.
• Biodiversity is sustained through complex ecological interactions and habitat stability.]]></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Organisms interact through feeding, competition, and cooperation within ecosystems. These relationships influence habitat conditions and contribute to the cycling of nutrients and energy essential for ecosystem health and biodiversity preservation.]]></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Interactions within ecosystems involve continuous exchanges between organisms and their environment. These relationships regulate population sizes, resource availability, and energy distribution. Understanding these connections across various biomes helps reveal how ecosystems maintain resilience and support diverse life forms through balanced ecological proces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Human Body Systems and Their Function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Overview of Human Body System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e human body consists of multiple organ systems, each with distinct roles that contribute to overall health and homeostasis. These systems work in harmony to support life processes such as movement, protection, nutrient transport, and waste elimination.]]></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The circulatory system transports oxygen, nutrients, and wastes through the bloodstream.
• The respiratory system enables gas exchange, supplying oxygen and removing carbon dioxide.
• The digestive system breaks down food into absorbable nutrients and expels waste.
• The nervous system controls body functions and responds to internal and external stimuli.
• The musculoskeletal system provides structure, support, and facilitates movement.]]></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Human body systems operate interdependently to sustain life. For example, the circulatory system delivers oxygen from the respiratory system to tissues, while the nervous system regulates organ activities. This collaboration ensures the body functions efficiently and remains stable despite external and internal change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Human body systems are intricately connected networks that maintain physiological balance. Each system performs specialized tasks but relies on others to sustain life. Understanding these systems highlights how they collectively preserve health, respond to challenges, and adapt to changing conditions within the body.]]></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2026-08-17T13:04:44Z</dcterms:created>
  <dcterms:modified xsi:type="dcterms:W3CDTF">2026-08-17T13:04:44Z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