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presProps" Target="presProps.xml"/>
  <Relationship Id="rId10" Type="http://schemas.openxmlformats.org/officeDocument/2006/relationships/viewProps" Target="viewProps.xml"/>
  <Relationship Id="rId1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55395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undamentals of Astronomy]]></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re Principles and Significanc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Astronomy explores the universe beyond Earth, unraveling its structure, origins, and evolution. This field combines observation and theory to understand celestial bodies and cosmic phenomena. From ancient sky watchers to modern scientists, astronomy reveals the vastness and complexity of the cosmos, highlighting humanity's place within it.]]></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Astronomy studies celestial objects, including stars, planets, and galaxies.
• It has roots in ancient civilizations observing the night sky.
• Key themes include cosmic origins, motion, and the nature of light.
• Modern astronomy uses advanced technology like telescopes and satellites.
• Understanding astronomy deepens knowledge of the universe's scale and history.]]></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Fundamentals of astronomy cover the study of stars, planets, and galaxies, tracing its origins from ancient sky observations to modern scientific inquiry. It emphasizes understanding cosmic structures, motions, and light properties, revealing the universe’s vastness and complexity.]]></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stronomy is a scientific discipline focused on exploring and understanding the universe. It began with early human observations of the night sky and has evolved into a sophisticated field using cutting-edge tools. Core themes include the study of celestial bodies, cosmic events, and the physical laws governing space. Astronomy enriches our comprehension of the cosmos and our place within i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xploring the Solar System]]></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Understanding Our Cosmic Neighborhood]]></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egment delves into the primary components of the solar system, examining the Sun’s role as the central star, the diverse planets orbiting it, and other significant celestial bodies. We explore their origins from the primordial solar nebula and how gravitational and physical interactions shape their current configuration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The Sun is the massive central star powering the solar system’s dynamics.
• Planets vary widely in composition, size, and orbital characteristics.
• Smaller bodies include moons, asteroids, comets, and dwarf planets.
• The solar system formed around 4.6 billion years ago from a collapsing gas cloud.
• Interactions such as gravity and solar radiation influence orbital paths and surface condition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Our solar system consists of the Sun at its center, eight planets with varied features, and numerous smaller objects. Their formation began from a swirling nebula, leading to a stable system governed by gravity and energy exchanges that continue to influence their behavior and evolution.]]></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solar system is a complex arrangement of the Sun, planets, and smaller celestial objects formed from a vast cloud of gas and dust billions of years ago. Each component plays a unique role, from the Sun’s energy output to the gravitational dance of planets and minor bodies. Understanding these elements and their interactions provides insight into the evolution and current state of our cosmic environ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Astronomical Instruments and Technique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Tools for Exploring the Univers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Astronomy relies on specialized instruments and methods to observe and analyze celestial objects. These tools enhance our vision beyond natural limits, enabling detailed study of distant stars, planets, and galaxie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Optical telescopes collect and magnify visible light to reveal distant cosmic features.
• Radio telescopes detect radio waves, uncovering phenomena invisible to optical instruments.
• Spectroscopy breaks down light into components, revealing chemical composition and motion.
• Imaging technologies capture detailed pictures across various wavelengths for comprehensive analysis.
• Adaptive optics correct atmospheric distortion, improving ground-based observation clarity.]]></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By utilizing a variety of instruments such as optical and radio telescopes alongside advanced imaging and correction methods, astronomers gain precise insights into the universe’s composition and dynamic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stronomical instruments extend human perception by gathering and analyzing electromagnetic signals from space. Through telescopes tuned to different wavelengths, combined with techniques like spectroscopy and adaptive optics, astronomers can decipher the physical properties, movement, and structure of celestial bodies. These technologies continuously evolve, pushing the boundaries of our cosmic understand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Light and Its Cosmic Significance]]></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Understanding Light in Astronomy]]></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Light serves as the primary messenger from the cosmos, carrying vital information across vast distances. Its behavior and properties enable astronomers to decode the nature, composition, and movement of celestial bodies, offering a window into the universe’s past and present.]]></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Light travels at a constant speed, enabling precise measurement of cosmic distances.
• Different wavelengths reveal unique information about stars, galaxies, and nebulae.
• Redshift and blueshift of light indicate the motion and expansion of the universe.
• Light spectra allow identification of elements and physical conditions in space.
• Observation of light from distant objects helps trace cosmic evolution over time.]]></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study of light’s behavior through space reveals critical clues about celestial bodies. Its speed allows distance calculations, while spectral analysis uncovers chemical makeup and motion, making light an indispensable tool for exploring the cosmo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Light is fundamental to astronomy because it transports information from distant cosmic objects to Earth. By analyzing its speed, wavelength, and spectral composition, scientists can determine the properties and dynamics of stars, galaxies, and other celestial phenomena. This insight helps build a comprehensive understanding of the universe’s structure, history, and ongoing chang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Stars: Life Cycle and Classification]]></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Understanding Stellar Evolution and Type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Stars undergo a dynamic journey from their birth in clouds of gas and dust to diverse end states influenced by their mass and composition. Classification systems categorize stars based on temperature, luminosity, and spectral features, providing insight into their physical properties and evolutionary stage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Stars form within dense molecular clouds called nebulae through gravitational collapse.
• The main sequence phase is the longest, where stars fuse hydrogen into helium in their cores.
• Massive stars evolve rapidly, ending as supernovae, neutron stars, or black holes.
• Lower-mass stars expand into red giants and shed outer layers, leaving white dwarfs.
• Classification uses spectral types (O, B, A, F, G, K, M) indicating temperature and color.]]></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Stars originate from collapsing gas clouds, enter a prolonged main sequence phase, and then evolve based on mass. Classification by spectral type reflects surface temperature and color, crucial for identifying a star's current state and predicting its future development.]]></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life cycle of stars begins with formation in nebulae, followed by a stable hydrogen-burning period known as the main sequence. Depending on their mass, stars diverge into different evolutionary paths, resulting in varied end states like white dwarfs or black holes. Star classification relies on spectral analysis, revealing temperature and composition, which helps astronomers understand stellar properties and their life stag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Understanding Galaxie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Galaxies and Their Cosmic Role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Galaxies are vast systems of stars, gas, dust, and dark matter bound together by gravity. They come in various shapes and sizes, each with distinct structural elements. Understanding galaxy types and their arrangement in the universe helps reveal the large-scale architecture of the cosmos, with the Milky Way serving as a key example of a spiral galaxy with unique attribute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Three main galaxy types: spiral, elliptical, and irregular, each with unique structures.
• Key components include the core (nucleus), spiral arms or ellipsoidal shape, and halo.
• Galaxies cluster together forming groups, clusters, and superclusters across the universe.
• The Milky Way is a barred spiral galaxy with a dense central bulge and well-defined arms.
• Galactic interactions, such as collisions and mergers, influence galaxy evolution and appearance.]]></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Galaxies vary widely in form and composition, from elegant spirals to massive ellipticals. Their organization into clusters highlights the universe’s large-scale structure. The Milky Way’s barred spiral form includes a central bulge and extended arms rich in stars and nebulae, showcasing typical spiral galaxy traits while maintaining unique characteristic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Galaxies are fundamental building blocks of the universe, categorized mainly into spiral, elliptical, and irregular types. Each type exhibits distinctive structural features like spiral arms or smooth ellipsoidal shapes. These galaxies are organized into larger cosmic structures, revealing the universe’s vast network. The Milky Way stands out as a barred spiral galaxy with a complex structure, offering insight into galactic dynamics and star formation processes.]]></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2026-08-12T08:28:22Z</dcterms:created>
  <dcterms:modified xsi:type="dcterms:W3CDTF">2026-08-12T08:28:22Z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