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08788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876800"/>
          <a:chOff x="190500" y="381000"/>
          <a:chExt cx="8953500" cy="487680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Professional Practice]]></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Introduction to Professional Practice]]></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Professional practice refers to the ethical and responsible conduct expected of individuals in a particular profession.]]></a:t>
            </a:r>
          </a:p>
        </p:txBody>
      </p:sp>
      <p:sp>
        <p:nvSpPr>
          <p:cNvPr id="4" name=""/>
          <p:cNvSpPr txBox="1"/>
          <p:nvPr/>
        </p:nvSpPr>
        <p:spPr>
          <a:xfrm>
            <a:off x="381000" y="2381250"/>
            <a:ext cx="8191500" cy="12573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Ethical standards
• Professional conduct
• Legal obligations
• Client confidentiality
• Professional development
• Code of ethics]]></a:t>
            </a:r>
          </a:p>
        </p:txBody>
      </p:sp>
      <p:sp>
        <p:nvSpPr>
          <p:cNvPr id="5" name=""/>
          <p:cNvSpPr txBox="1"/>
          <p:nvPr/>
        </p:nvSpPr>
        <p:spPr>
          <a:xfrm>
            <a:off x="381000" y="37814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Professional practice encompasses a set of guidelines and principles that individuals in a specific profession are expected to follow. This includes maintaining ethical standards, conducting oneself professionally, fulfilling legal obligations, protecting client confidentiality, engaging in continuous professional development, and adhering to a code of ethics.]]></a:t>
            </a:r>
          </a:p>
        </p:txBody>
      </p:sp>
      <p:sp>
        <p:nvSpPr>
          <p:cNvPr id="6" name=""/>
          <p:cNvSpPr txBox="1"/>
          <p:nvPr/>
        </p:nvSpPr>
        <p:spPr>
          <a:xfrm>
            <a:off x="381000" y="440055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Understanding and adhering to professional practice standards is essential for success in any care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876800"/>
          <a:chOff x="190500" y="381000"/>
          <a:chExt cx="8953500" cy="487680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Ethical Standard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Importance of Ethical Standard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Ethical standards are the moral principles that govern the behavior of individuals in a profession.]]></a:t>
            </a:r>
          </a:p>
        </p:txBody>
      </p:sp>
      <p:sp>
        <p:nvSpPr>
          <p:cNvPr id="4" name=""/>
          <p:cNvSpPr txBox="1"/>
          <p:nvPr/>
        </p:nvSpPr>
        <p:spPr>
          <a:xfrm>
            <a:off x="381000" y="2381250"/>
            <a:ext cx="8191500" cy="12573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Integrity
• Honesty
• Respect
• Fairness
• Responsibility
• Accountability]]></a:t>
            </a:r>
          </a:p>
        </p:txBody>
      </p:sp>
      <p:sp>
        <p:nvSpPr>
          <p:cNvPr id="5" name=""/>
          <p:cNvSpPr txBox="1"/>
          <p:nvPr/>
        </p:nvSpPr>
        <p:spPr>
          <a:xfrm>
            <a:off x="381000" y="37814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thical standards guide professionals in making decisions that are morally right and just. They require individuals to uphold principles such as integrity, honesty, respect, fairness, responsibility, and accountability in their professional interactions and decision-making processes.]]></a:t>
            </a:r>
          </a:p>
        </p:txBody>
      </p:sp>
      <p:sp>
        <p:nvSpPr>
          <p:cNvPr id="6" name=""/>
          <p:cNvSpPr txBox="1"/>
          <p:nvPr/>
        </p:nvSpPr>
        <p:spPr>
          <a:xfrm>
            <a:off x="381000" y="440055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thical standards ensure that professionals act with honesty, integrity, and respect towards clients and colleagu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876800"/>
          <a:chOff x="190500" y="381000"/>
          <a:chExt cx="8953500" cy="487680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Professional Conduct]]></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Expectations for Professional Conduct]]></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Professional conduct refers to the behavior and demeanor expected of individuals in a professional setting.]]></a:t>
            </a:r>
          </a:p>
        </p:txBody>
      </p:sp>
      <p:sp>
        <p:nvSpPr>
          <p:cNvPr id="4" name=""/>
          <p:cNvSpPr txBox="1"/>
          <p:nvPr/>
        </p:nvSpPr>
        <p:spPr>
          <a:xfrm>
            <a:off x="381000" y="2381250"/>
            <a:ext cx="8191500" cy="12573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Dress code
• Communication skills
• Time management
• Teamwork
• Conflict resolution
• Professionalism]]></a:t>
            </a:r>
          </a:p>
        </p:txBody>
      </p:sp>
      <p:sp>
        <p:nvSpPr>
          <p:cNvPr id="5" name=""/>
          <p:cNvSpPr txBox="1"/>
          <p:nvPr/>
        </p:nvSpPr>
        <p:spPr>
          <a:xfrm>
            <a:off x="381000" y="37814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Professional conduct encompasses a range of behaviors and attitudes that contribute to a positive work environment. This includes adhering to a dress code, possessing effective communication skills, managing time efficiently, collaborating with colleagues, resolving conflicts constructively, and demonstrating professionalism in all interactions.]]></a:t>
            </a:r>
          </a:p>
        </p:txBody>
      </p:sp>
      <p:sp>
        <p:nvSpPr>
          <p:cNvPr id="6" name=""/>
          <p:cNvSpPr txBox="1"/>
          <p:nvPr/>
        </p:nvSpPr>
        <p:spPr>
          <a:xfrm>
            <a:off x="381000" y="440055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Maintaining professional conduct is essential for building positive relationships and achieving success in the workp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876800"/>
          <a:chOff x="190500" y="381000"/>
          <a:chExt cx="8953500" cy="487680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Client Confidentiality]]></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Importance of Client Confidentiality]]></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Client confidentiality is the obligation to protect sensitive information shared by clients in a professional setting.]]></a:t>
            </a:r>
          </a:p>
        </p:txBody>
      </p:sp>
      <p:sp>
        <p:nvSpPr>
          <p:cNvPr id="4" name=""/>
          <p:cNvSpPr txBox="1"/>
          <p:nvPr/>
        </p:nvSpPr>
        <p:spPr>
          <a:xfrm>
            <a:off x="381000" y="2381250"/>
            <a:ext cx="8191500" cy="12573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Privacy rights
• Data security
• Informed consent
• Professional boundaries
• Confidentiality agreements
• Ethical considerations]]></a:t>
            </a:r>
          </a:p>
        </p:txBody>
      </p:sp>
      <p:sp>
        <p:nvSpPr>
          <p:cNvPr id="5" name=""/>
          <p:cNvSpPr txBox="1"/>
          <p:nvPr/>
        </p:nvSpPr>
        <p:spPr>
          <a:xfrm>
            <a:off x="381000" y="37814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Client confidentiality involves respecting the privacy rights of clients and safeguarding their sensitive information. Professionals must ensure data security, obtain informed consent for sharing information, establish and maintain professional boundaries, adhere to confidentiality agreements, and consider ethical implications when handling confidential information.]]></a:t>
            </a:r>
          </a:p>
        </p:txBody>
      </p:sp>
      <p:sp>
        <p:nvSpPr>
          <p:cNvPr id="6" name=""/>
          <p:cNvSpPr txBox="1"/>
          <p:nvPr/>
        </p:nvSpPr>
        <p:spPr>
          <a:xfrm>
            <a:off x="381000" y="440055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Maintaining client confidentiality is essential for building trust and safeguarding sensitive information in professional relationships.]]></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2026-06-19T09:49:50Z</dcterms:created>
  <dcterms:modified xsi:type="dcterms:W3CDTF">2026-06-19T09:49:50Z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