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6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Introduction to Ethics
Ethics is the study of moral principles that govern a person's behavior or the conducting of an activity. It involves making decisions based on what is right or wrong.
• Ethical principles
• Moral values
• Decision-making
• Consequences
• Integrity
• Professionalism
Ethics helps individuals differentiate between right and wrong, encourages them to act with integrity, and promotes professionalism. It involves considering the consequences of actions, adhering to moral values, and making decisions based on ethical principles.
Ethics plays a crucial role in various aspects of life, including personal relationships, business dealings, and societal interactions. It guides individuals in making ethical decisions and behaving ethically in different situ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al Dilemma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Challenges in Ethics
Ethical dilemmas are situations in which individuals face conflicting moral choices and must decide on the most appropriate course of action.
• Conflicting values
• Complexity
• Subjectivity
• Pressure
• Responsibility
• Ethical reasoning
Ethical dilemmas can be subjective and influenced by various factors, such as pressure from others, the level of responsibility involved, and the need for ethical reasoning. Resolving ethical dilemmas requires careful consideration of all aspects involved.
Ethical dilemmas often arise when there is a clash between personal values, societal norms, and professional obligations. They require individuals to navigate through complex moral issues and make tough deci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al Decision-Making]]></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Process of Ethical Decision-Making
Ethical decision-making involves evaluating different options based on ethical principles, values, and consequences to determine the most ethical course of action.
• Identify the issue
• Gather information
• Evaluate options
• Consider consequences
• Make a decision
• Reflect on the outcome
The process of ethical decision-making includes identifying the ethical issue, gathering relevant information, evaluating available options, considering potential consequences, making a decision based on ethical principles, and reflecting on the outcome to learn from the experience.
Ethical decision-making is a systematic process that helps individuals make ethical choices by considering the impact of their actions on themselves and others. It involves critical thinking and moral reasoning.]]></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2026-06-19T09:05:28Z</dcterms:created>
  <dcterms:modified xsi:type="dcterms:W3CDTF">2026-06-19T09:05:28Z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